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2" r:id="rId10"/>
    <p:sldId id="277" r:id="rId11"/>
    <p:sldId id="276" r:id="rId12"/>
    <p:sldId id="261" r:id="rId13"/>
    <p:sldId id="269" r:id="rId14"/>
    <p:sldId id="271" r:id="rId15"/>
    <p:sldId id="272" r:id="rId16"/>
    <p:sldId id="279" r:id="rId17"/>
    <p:sldId id="281" r:id="rId18"/>
    <p:sldId id="267" r:id="rId19"/>
    <p:sldId id="28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D43EA-8B67-438B-B65C-F684E75EC25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66117B5-D287-4F4A-8426-7A50E6A38BF3}" type="asst">
      <dgm:prSet phldrT="[Texte]" custT="1"/>
      <dgm:spPr/>
      <dgm:t>
        <a:bodyPr/>
        <a:lstStyle/>
        <a:p>
          <a:r>
            <a:rPr lang="fr-FR" sz="1200" dirty="0" smtClean="0"/>
            <a:t>RESPONSABLE ADMINISTRATIF</a:t>
          </a:r>
        </a:p>
        <a:p>
          <a:r>
            <a:rPr lang="fr-FR" sz="1000" dirty="0" smtClean="0"/>
            <a:t>Karine BERNARD</a:t>
          </a:r>
        </a:p>
        <a:p>
          <a:r>
            <a:rPr lang="fr-FR" sz="1000" dirty="0" smtClean="0"/>
            <a:t>06 14 63 44 36</a:t>
          </a:r>
          <a:endParaRPr lang="fr-FR" sz="1000" dirty="0"/>
        </a:p>
      </dgm:t>
    </dgm:pt>
    <dgm:pt modelId="{F8D3923A-1ACD-41F4-A928-ED2ED630FF31}" type="parTrans" cxnId="{82C6A277-9A3D-4E8D-9E49-E53481256EC1}">
      <dgm:prSet/>
      <dgm:spPr/>
      <dgm:t>
        <a:bodyPr/>
        <a:lstStyle/>
        <a:p>
          <a:endParaRPr lang="fr-FR"/>
        </a:p>
      </dgm:t>
    </dgm:pt>
    <dgm:pt modelId="{8618F6EF-B30E-4CF9-848F-8ACF746FFC30}" type="sibTrans" cxnId="{82C6A277-9A3D-4E8D-9E49-E53481256EC1}">
      <dgm:prSet/>
      <dgm:spPr/>
      <dgm:t>
        <a:bodyPr/>
        <a:lstStyle/>
        <a:p>
          <a:endParaRPr lang="fr-FR"/>
        </a:p>
      </dgm:t>
    </dgm:pt>
    <dgm:pt modelId="{F7337909-0453-488B-94FF-5E51086ECA9B}">
      <dgm:prSet phldrT="[Texte]"/>
      <dgm:spPr/>
      <dgm:t>
        <a:bodyPr/>
        <a:lstStyle/>
        <a:p>
          <a:r>
            <a:rPr lang="fr-FR" dirty="0" smtClean="0"/>
            <a:t>RESPONSABLE SPORTIF</a:t>
          </a:r>
        </a:p>
        <a:p>
          <a:r>
            <a:rPr lang="fr-FR" dirty="0" smtClean="0"/>
            <a:t> U12 – U14</a:t>
          </a:r>
        </a:p>
        <a:p>
          <a:r>
            <a:rPr lang="fr-FR" dirty="0" smtClean="0"/>
            <a:t>Justine 06 11 61 79 60</a:t>
          </a:r>
          <a:endParaRPr lang="fr-FR" dirty="0"/>
        </a:p>
      </dgm:t>
    </dgm:pt>
    <dgm:pt modelId="{7BEE1C69-FCDB-457F-B307-30A5AC3BF44E}" type="parTrans" cxnId="{D1640A59-89AD-4EEB-8BE0-B9BEE06B1627}">
      <dgm:prSet/>
      <dgm:spPr/>
      <dgm:t>
        <a:bodyPr/>
        <a:lstStyle/>
        <a:p>
          <a:endParaRPr lang="fr-FR"/>
        </a:p>
      </dgm:t>
    </dgm:pt>
    <dgm:pt modelId="{EE82095C-390D-474D-8D8E-B05C71C56557}" type="sibTrans" cxnId="{D1640A59-89AD-4EEB-8BE0-B9BEE06B1627}">
      <dgm:prSet/>
      <dgm:spPr/>
      <dgm:t>
        <a:bodyPr/>
        <a:lstStyle/>
        <a:p>
          <a:endParaRPr lang="fr-FR"/>
        </a:p>
      </dgm:t>
    </dgm:pt>
    <dgm:pt modelId="{3E05C310-F560-434D-91C8-4978FCA53059}">
      <dgm:prSet phldrT="[Texte]" custT="1"/>
      <dgm:spPr/>
      <dgm:t>
        <a:bodyPr/>
        <a:lstStyle/>
        <a:p>
          <a:r>
            <a:rPr lang="fr-FR" sz="1000" dirty="0" smtClean="0"/>
            <a:t>RESPONSABLE SPORTIF </a:t>
          </a:r>
        </a:p>
        <a:p>
          <a:r>
            <a:rPr lang="fr-FR" sz="1000" dirty="0" smtClean="0"/>
            <a:t>U6-U8-U10</a:t>
          </a:r>
        </a:p>
        <a:p>
          <a:r>
            <a:rPr lang="fr-FR" sz="1000" dirty="0" smtClean="0"/>
            <a:t>David 06 87 49 11 28</a:t>
          </a:r>
        </a:p>
        <a:p>
          <a:endParaRPr lang="fr-FR" sz="800" dirty="0"/>
        </a:p>
      </dgm:t>
    </dgm:pt>
    <dgm:pt modelId="{819ABBE2-39F6-41E2-869E-F42D6F1D2A8B}" type="parTrans" cxnId="{9FF04EAD-4ABF-4B20-A5B7-9F2120439D84}">
      <dgm:prSet/>
      <dgm:spPr/>
      <dgm:t>
        <a:bodyPr/>
        <a:lstStyle/>
        <a:p>
          <a:endParaRPr lang="fr-FR"/>
        </a:p>
      </dgm:t>
    </dgm:pt>
    <dgm:pt modelId="{18A0CBA5-AB6D-4118-90C6-24552D8D3FFF}" type="sibTrans" cxnId="{9FF04EAD-4ABF-4B20-A5B7-9F2120439D84}">
      <dgm:prSet/>
      <dgm:spPr/>
      <dgm:t>
        <a:bodyPr/>
        <a:lstStyle/>
        <a:p>
          <a:endParaRPr lang="fr-FR"/>
        </a:p>
      </dgm:t>
    </dgm:pt>
    <dgm:pt modelId="{7400810D-0E7A-4977-9F70-A24821EFCBB5}">
      <dgm:prSet phldrT="[Texte]"/>
      <dgm:spPr/>
      <dgm:t>
        <a:bodyPr/>
        <a:lstStyle/>
        <a:p>
          <a:r>
            <a:rPr lang="fr-FR" dirty="0" smtClean="0"/>
            <a:t>COORDINATEUR  SPORTIF</a:t>
          </a:r>
        </a:p>
        <a:p>
          <a:r>
            <a:rPr lang="fr-FR" dirty="0" smtClean="0"/>
            <a:t>     Club	</a:t>
          </a:r>
          <a:endParaRPr lang="fr-FR" dirty="0"/>
        </a:p>
      </dgm:t>
    </dgm:pt>
    <dgm:pt modelId="{32D02EB3-2109-4444-9BA0-7496E141288E}" type="parTrans" cxnId="{A5D83D4B-0F90-4E96-B730-56B6BEB6F2E3}">
      <dgm:prSet/>
      <dgm:spPr/>
      <dgm:t>
        <a:bodyPr/>
        <a:lstStyle/>
        <a:p>
          <a:endParaRPr lang="fr-FR"/>
        </a:p>
      </dgm:t>
    </dgm:pt>
    <dgm:pt modelId="{FCAF7F52-6444-4C84-9C82-A42ABE1E7B7A}" type="sibTrans" cxnId="{A5D83D4B-0F90-4E96-B730-56B6BEB6F2E3}">
      <dgm:prSet/>
      <dgm:spPr/>
      <dgm:t>
        <a:bodyPr/>
        <a:lstStyle/>
        <a:p>
          <a:endParaRPr lang="fr-FR"/>
        </a:p>
      </dgm:t>
    </dgm:pt>
    <dgm:pt modelId="{0711894C-2EC8-41F0-8C9E-47FFF4B629EF}">
      <dgm:prSet phldrT="[Texte]" custT="1"/>
      <dgm:spPr/>
      <dgm:t>
        <a:bodyPr/>
        <a:lstStyle/>
        <a:p>
          <a:r>
            <a:rPr lang="fr-FR" sz="1200" dirty="0" smtClean="0"/>
            <a:t>RESPONSABLE EDR</a:t>
          </a:r>
        </a:p>
        <a:p>
          <a:r>
            <a:rPr lang="fr-FR" sz="1000" dirty="0" smtClean="0"/>
            <a:t>Corinne MAILLARD</a:t>
          </a:r>
        </a:p>
        <a:p>
          <a:r>
            <a:rPr lang="fr-FR" sz="1000" dirty="0" smtClean="0"/>
            <a:t>06 81 61 92 71</a:t>
          </a:r>
          <a:endParaRPr lang="fr-FR" sz="1000" dirty="0"/>
        </a:p>
      </dgm:t>
    </dgm:pt>
    <dgm:pt modelId="{64AE0848-A1D8-4D1D-9386-43DF09755AB3}" type="sibTrans" cxnId="{C89ECDFA-FC89-490D-8751-121A9837C20A}">
      <dgm:prSet/>
      <dgm:spPr/>
      <dgm:t>
        <a:bodyPr/>
        <a:lstStyle/>
        <a:p>
          <a:endParaRPr lang="fr-FR"/>
        </a:p>
      </dgm:t>
    </dgm:pt>
    <dgm:pt modelId="{1FD6E987-A1EB-438E-8F36-45B6AD9BC262}" type="parTrans" cxnId="{C89ECDFA-FC89-490D-8751-121A9837C20A}">
      <dgm:prSet/>
      <dgm:spPr/>
      <dgm:t>
        <a:bodyPr/>
        <a:lstStyle/>
        <a:p>
          <a:endParaRPr lang="fr-FR"/>
        </a:p>
      </dgm:t>
    </dgm:pt>
    <dgm:pt modelId="{B8CE901A-88BF-4D07-A9BC-D337F3D3C35F}" type="pres">
      <dgm:prSet presAssocID="{A32D43EA-8B67-438B-B65C-F684E75EC25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9F17257-D9D6-46A2-8EEF-22BB68FF92DA}" type="pres">
      <dgm:prSet presAssocID="{0711894C-2EC8-41F0-8C9E-47FFF4B629EF}" presName="hierRoot1" presStyleCnt="0">
        <dgm:presLayoutVars>
          <dgm:hierBranch val="init"/>
        </dgm:presLayoutVars>
      </dgm:prSet>
      <dgm:spPr/>
    </dgm:pt>
    <dgm:pt modelId="{E6B2C466-0635-43BB-A1B1-95E227BA01FB}" type="pres">
      <dgm:prSet presAssocID="{0711894C-2EC8-41F0-8C9E-47FFF4B629EF}" presName="rootComposite1" presStyleCnt="0"/>
      <dgm:spPr/>
    </dgm:pt>
    <dgm:pt modelId="{097FA4E7-D24E-483F-910A-227E6861F26F}" type="pres">
      <dgm:prSet presAssocID="{0711894C-2EC8-41F0-8C9E-47FFF4B629EF}" presName="rootText1" presStyleLbl="alignAcc1" presStyleIdx="0" presStyleCnt="0" custScaleX="181131" custScaleY="145374" custLinFactNeighborX="21784" custLinFactNeighborY="106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C53997D-0A54-4FD0-8667-8463577B0151}" type="pres">
      <dgm:prSet presAssocID="{0711894C-2EC8-41F0-8C9E-47FFF4B629EF}" presName="topArc1" presStyleLbl="parChTrans1D1" presStyleIdx="0" presStyleCnt="10"/>
      <dgm:spPr/>
    </dgm:pt>
    <dgm:pt modelId="{09EED0E4-F421-4DCB-886A-F94077B7788C}" type="pres">
      <dgm:prSet presAssocID="{0711894C-2EC8-41F0-8C9E-47FFF4B629EF}" presName="bottomArc1" presStyleLbl="parChTrans1D1" presStyleIdx="1" presStyleCnt="10"/>
      <dgm:spPr/>
    </dgm:pt>
    <dgm:pt modelId="{C49A54BD-198E-40A9-9A14-FA780B8221DB}" type="pres">
      <dgm:prSet presAssocID="{0711894C-2EC8-41F0-8C9E-47FFF4B629EF}" presName="topConnNode1" presStyleLbl="node1" presStyleIdx="0" presStyleCnt="0"/>
      <dgm:spPr/>
      <dgm:t>
        <a:bodyPr/>
        <a:lstStyle/>
        <a:p>
          <a:endParaRPr lang="fr-FR"/>
        </a:p>
      </dgm:t>
    </dgm:pt>
    <dgm:pt modelId="{7A7FFE5B-96AE-4A18-B6E2-5996571D490C}" type="pres">
      <dgm:prSet presAssocID="{0711894C-2EC8-41F0-8C9E-47FFF4B629EF}" presName="hierChild2" presStyleCnt="0"/>
      <dgm:spPr/>
    </dgm:pt>
    <dgm:pt modelId="{50309E43-3186-4498-ABED-3D3E6D169514}" type="pres">
      <dgm:prSet presAssocID="{7BEE1C69-FCDB-457F-B307-30A5AC3BF44E}" presName="Name28" presStyleLbl="parChTrans1D2" presStyleIdx="0" presStyleCnt="4"/>
      <dgm:spPr/>
      <dgm:t>
        <a:bodyPr/>
        <a:lstStyle/>
        <a:p>
          <a:endParaRPr lang="fr-FR"/>
        </a:p>
      </dgm:t>
    </dgm:pt>
    <dgm:pt modelId="{72AE5C6B-4940-47B3-906C-4D802C4B7102}" type="pres">
      <dgm:prSet presAssocID="{F7337909-0453-488B-94FF-5E51086ECA9B}" presName="hierRoot2" presStyleCnt="0">
        <dgm:presLayoutVars>
          <dgm:hierBranch val="init"/>
        </dgm:presLayoutVars>
      </dgm:prSet>
      <dgm:spPr/>
    </dgm:pt>
    <dgm:pt modelId="{911298A2-C634-4872-8CB6-78CD0003CE0B}" type="pres">
      <dgm:prSet presAssocID="{F7337909-0453-488B-94FF-5E51086ECA9B}" presName="rootComposite2" presStyleCnt="0"/>
      <dgm:spPr/>
    </dgm:pt>
    <dgm:pt modelId="{E69F119C-3AEB-42D9-920C-E8ED2BB42890}" type="pres">
      <dgm:prSet presAssocID="{F7337909-0453-488B-94FF-5E51086ECA9B}" presName="rootText2" presStyleLbl="alignAcc1" presStyleIdx="0" presStyleCnt="0" custScaleX="139798" custScaleY="13033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8F33522-76BA-440E-99A2-06A9FBA4006B}" type="pres">
      <dgm:prSet presAssocID="{F7337909-0453-488B-94FF-5E51086ECA9B}" presName="topArc2" presStyleLbl="parChTrans1D1" presStyleIdx="2" presStyleCnt="10"/>
      <dgm:spPr/>
    </dgm:pt>
    <dgm:pt modelId="{62CE4AF4-8CE9-4472-9BFE-282AE0FB215B}" type="pres">
      <dgm:prSet presAssocID="{F7337909-0453-488B-94FF-5E51086ECA9B}" presName="bottomArc2" presStyleLbl="parChTrans1D1" presStyleIdx="3" presStyleCnt="10"/>
      <dgm:spPr/>
    </dgm:pt>
    <dgm:pt modelId="{7AAB5551-12C3-4C04-BF7D-E741AF812AA4}" type="pres">
      <dgm:prSet presAssocID="{F7337909-0453-488B-94FF-5E51086ECA9B}" presName="topConnNode2" presStyleLbl="node2" presStyleIdx="0" presStyleCnt="0"/>
      <dgm:spPr/>
      <dgm:t>
        <a:bodyPr/>
        <a:lstStyle/>
        <a:p>
          <a:endParaRPr lang="fr-FR"/>
        </a:p>
      </dgm:t>
    </dgm:pt>
    <dgm:pt modelId="{5789B993-4D9B-4A0E-93F3-98402C3C2E4C}" type="pres">
      <dgm:prSet presAssocID="{F7337909-0453-488B-94FF-5E51086ECA9B}" presName="hierChild4" presStyleCnt="0"/>
      <dgm:spPr/>
    </dgm:pt>
    <dgm:pt modelId="{51DD004A-71D0-4CF2-82C0-16A7DAD3ABA7}" type="pres">
      <dgm:prSet presAssocID="{F7337909-0453-488B-94FF-5E51086ECA9B}" presName="hierChild5" presStyleCnt="0"/>
      <dgm:spPr/>
    </dgm:pt>
    <dgm:pt modelId="{B9ADE453-7AB7-4A07-B002-C216C222214B}" type="pres">
      <dgm:prSet presAssocID="{819ABBE2-39F6-41E2-869E-F42D6F1D2A8B}" presName="Name28" presStyleLbl="parChTrans1D2" presStyleIdx="1" presStyleCnt="4"/>
      <dgm:spPr/>
      <dgm:t>
        <a:bodyPr/>
        <a:lstStyle/>
        <a:p>
          <a:endParaRPr lang="fr-FR"/>
        </a:p>
      </dgm:t>
    </dgm:pt>
    <dgm:pt modelId="{12639F7A-C350-4985-8254-6E7C7AB9E700}" type="pres">
      <dgm:prSet presAssocID="{3E05C310-F560-434D-91C8-4978FCA53059}" presName="hierRoot2" presStyleCnt="0">
        <dgm:presLayoutVars>
          <dgm:hierBranch val="init"/>
        </dgm:presLayoutVars>
      </dgm:prSet>
      <dgm:spPr/>
    </dgm:pt>
    <dgm:pt modelId="{C8AA2197-EF20-4CF3-B8A0-6FDE5969FBFF}" type="pres">
      <dgm:prSet presAssocID="{3E05C310-F560-434D-91C8-4978FCA53059}" presName="rootComposite2" presStyleCnt="0"/>
      <dgm:spPr/>
    </dgm:pt>
    <dgm:pt modelId="{8731A7C7-CF82-422D-9BB1-9807DE9D5721}" type="pres">
      <dgm:prSet presAssocID="{3E05C310-F560-434D-91C8-4978FCA53059}" presName="rootText2" presStyleLbl="alignAcc1" presStyleIdx="0" presStyleCnt="0" custScaleX="151959" custScaleY="136240" custLinFactNeighborX="-1119" custLinFactNeighborY="1561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75A1531-FEA6-4107-9FB8-5A76DAC4034A}" type="pres">
      <dgm:prSet presAssocID="{3E05C310-F560-434D-91C8-4978FCA53059}" presName="topArc2" presStyleLbl="parChTrans1D1" presStyleIdx="4" presStyleCnt="10"/>
      <dgm:spPr/>
    </dgm:pt>
    <dgm:pt modelId="{DCC8789B-6080-472A-9462-569EBF19838D}" type="pres">
      <dgm:prSet presAssocID="{3E05C310-F560-434D-91C8-4978FCA53059}" presName="bottomArc2" presStyleLbl="parChTrans1D1" presStyleIdx="5" presStyleCnt="10"/>
      <dgm:spPr/>
    </dgm:pt>
    <dgm:pt modelId="{861199C7-41B9-4544-AC89-03EB62FF71CE}" type="pres">
      <dgm:prSet presAssocID="{3E05C310-F560-434D-91C8-4978FCA53059}" presName="topConnNode2" presStyleLbl="node2" presStyleIdx="0" presStyleCnt="0"/>
      <dgm:spPr/>
      <dgm:t>
        <a:bodyPr/>
        <a:lstStyle/>
        <a:p>
          <a:endParaRPr lang="fr-FR"/>
        </a:p>
      </dgm:t>
    </dgm:pt>
    <dgm:pt modelId="{D0EF9CB2-2BAA-4BCD-8761-2C6165DDC013}" type="pres">
      <dgm:prSet presAssocID="{3E05C310-F560-434D-91C8-4978FCA53059}" presName="hierChild4" presStyleCnt="0"/>
      <dgm:spPr/>
    </dgm:pt>
    <dgm:pt modelId="{7DBB1478-B388-4058-87AC-B6A3F0DAD844}" type="pres">
      <dgm:prSet presAssocID="{3E05C310-F560-434D-91C8-4978FCA53059}" presName="hierChild5" presStyleCnt="0"/>
      <dgm:spPr/>
    </dgm:pt>
    <dgm:pt modelId="{E9D85A19-2F03-4EE3-B88A-D4938C9317FC}" type="pres">
      <dgm:prSet presAssocID="{32D02EB3-2109-4444-9BA0-7496E141288E}" presName="Name28" presStyleLbl="parChTrans1D2" presStyleIdx="2" presStyleCnt="4"/>
      <dgm:spPr/>
      <dgm:t>
        <a:bodyPr/>
        <a:lstStyle/>
        <a:p>
          <a:endParaRPr lang="fr-FR"/>
        </a:p>
      </dgm:t>
    </dgm:pt>
    <dgm:pt modelId="{E5673341-2983-45B1-BBED-017C7BD768AF}" type="pres">
      <dgm:prSet presAssocID="{7400810D-0E7A-4977-9F70-A24821EFCBB5}" presName="hierRoot2" presStyleCnt="0">
        <dgm:presLayoutVars>
          <dgm:hierBranch val="init"/>
        </dgm:presLayoutVars>
      </dgm:prSet>
      <dgm:spPr/>
    </dgm:pt>
    <dgm:pt modelId="{C9764E7F-8EFF-4979-BF8B-4471C6214990}" type="pres">
      <dgm:prSet presAssocID="{7400810D-0E7A-4977-9F70-A24821EFCBB5}" presName="rootComposite2" presStyleCnt="0"/>
      <dgm:spPr/>
    </dgm:pt>
    <dgm:pt modelId="{CBD28148-74FD-44E1-AC1A-8D9B86D79919}" type="pres">
      <dgm:prSet presAssocID="{7400810D-0E7A-4977-9F70-A24821EFCBB5}" presName="rootText2" presStyleLbl="alignAcc1" presStyleIdx="0" presStyleCnt="0" custScaleX="126574" custScaleY="1191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14315B6-7A68-4A6A-A50D-512227292B78}" type="pres">
      <dgm:prSet presAssocID="{7400810D-0E7A-4977-9F70-A24821EFCBB5}" presName="topArc2" presStyleLbl="parChTrans1D1" presStyleIdx="6" presStyleCnt="10"/>
      <dgm:spPr/>
    </dgm:pt>
    <dgm:pt modelId="{7BD1DF79-89D0-42BB-B534-E191164AB4DF}" type="pres">
      <dgm:prSet presAssocID="{7400810D-0E7A-4977-9F70-A24821EFCBB5}" presName="bottomArc2" presStyleLbl="parChTrans1D1" presStyleIdx="7" presStyleCnt="10"/>
      <dgm:spPr/>
    </dgm:pt>
    <dgm:pt modelId="{572A742D-5D70-46E5-AA0C-91EDBDA96D51}" type="pres">
      <dgm:prSet presAssocID="{7400810D-0E7A-4977-9F70-A24821EFCBB5}" presName="topConnNode2" presStyleLbl="node2" presStyleIdx="0" presStyleCnt="0"/>
      <dgm:spPr/>
      <dgm:t>
        <a:bodyPr/>
        <a:lstStyle/>
        <a:p>
          <a:endParaRPr lang="fr-FR"/>
        </a:p>
      </dgm:t>
    </dgm:pt>
    <dgm:pt modelId="{79F2E9D5-D493-42F8-88DD-FEB2C7C74FA1}" type="pres">
      <dgm:prSet presAssocID="{7400810D-0E7A-4977-9F70-A24821EFCBB5}" presName="hierChild4" presStyleCnt="0"/>
      <dgm:spPr/>
    </dgm:pt>
    <dgm:pt modelId="{37CAEEC1-0C27-4536-96ED-B37410D7F5B3}" type="pres">
      <dgm:prSet presAssocID="{7400810D-0E7A-4977-9F70-A24821EFCBB5}" presName="hierChild5" presStyleCnt="0"/>
      <dgm:spPr/>
    </dgm:pt>
    <dgm:pt modelId="{4FD7885B-3E59-45C0-9615-41A58E7AA3B7}" type="pres">
      <dgm:prSet presAssocID="{0711894C-2EC8-41F0-8C9E-47FFF4B629EF}" presName="hierChild3" presStyleCnt="0"/>
      <dgm:spPr/>
    </dgm:pt>
    <dgm:pt modelId="{0CDCBC4E-5B63-496E-8A21-CE694C49B130}" type="pres">
      <dgm:prSet presAssocID="{F8D3923A-1ACD-41F4-A928-ED2ED630FF31}" presName="Name101" presStyleLbl="parChTrans1D2" presStyleIdx="3" presStyleCnt="4"/>
      <dgm:spPr/>
      <dgm:t>
        <a:bodyPr/>
        <a:lstStyle/>
        <a:p>
          <a:endParaRPr lang="fr-FR"/>
        </a:p>
      </dgm:t>
    </dgm:pt>
    <dgm:pt modelId="{3C1F8B61-86DD-42A1-82E5-D1A1A1D4C91D}" type="pres">
      <dgm:prSet presAssocID="{566117B5-D287-4F4A-8426-7A50E6A38BF3}" presName="hierRoot3" presStyleCnt="0">
        <dgm:presLayoutVars>
          <dgm:hierBranch val="init"/>
        </dgm:presLayoutVars>
      </dgm:prSet>
      <dgm:spPr/>
    </dgm:pt>
    <dgm:pt modelId="{9DA49B05-E82F-489E-82C3-C0470155272B}" type="pres">
      <dgm:prSet presAssocID="{566117B5-D287-4F4A-8426-7A50E6A38BF3}" presName="rootComposite3" presStyleCnt="0"/>
      <dgm:spPr/>
    </dgm:pt>
    <dgm:pt modelId="{EA34F715-8FD2-4D32-9DD8-C9A9B2510798}" type="pres">
      <dgm:prSet presAssocID="{566117B5-D287-4F4A-8426-7A50E6A38BF3}" presName="rootText3" presStyleLbl="alignAcc1" presStyleIdx="0" presStyleCnt="0" custScaleX="185408" custScaleY="14615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9419A6-E129-40E6-8E2E-F68132FA9504}" type="pres">
      <dgm:prSet presAssocID="{566117B5-D287-4F4A-8426-7A50E6A38BF3}" presName="topArc3" presStyleLbl="parChTrans1D1" presStyleIdx="8" presStyleCnt="10"/>
      <dgm:spPr/>
    </dgm:pt>
    <dgm:pt modelId="{B458780D-CE50-4078-B738-CECE85D8391D}" type="pres">
      <dgm:prSet presAssocID="{566117B5-D287-4F4A-8426-7A50E6A38BF3}" presName="bottomArc3" presStyleLbl="parChTrans1D1" presStyleIdx="9" presStyleCnt="10"/>
      <dgm:spPr/>
    </dgm:pt>
    <dgm:pt modelId="{A5DE06AB-582D-405A-87B6-2E77B053B28A}" type="pres">
      <dgm:prSet presAssocID="{566117B5-D287-4F4A-8426-7A50E6A38BF3}" presName="topConnNode3" presStyleLbl="asst1" presStyleIdx="0" presStyleCnt="0"/>
      <dgm:spPr/>
      <dgm:t>
        <a:bodyPr/>
        <a:lstStyle/>
        <a:p>
          <a:endParaRPr lang="fr-FR"/>
        </a:p>
      </dgm:t>
    </dgm:pt>
    <dgm:pt modelId="{15970A17-8A86-40F5-958E-3F2C690E058A}" type="pres">
      <dgm:prSet presAssocID="{566117B5-D287-4F4A-8426-7A50E6A38BF3}" presName="hierChild6" presStyleCnt="0"/>
      <dgm:spPr/>
    </dgm:pt>
    <dgm:pt modelId="{9EB9C0B1-9382-45C3-9367-BA6465913521}" type="pres">
      <dgm:prSet presAssocID="{566117B5-D287-4F4A-8426-7A50E6A38BF3}" presName="hierChild7" presStyleCnt="0"/>
      <dgm:spPr/>
    </dgm:pt>
  </dgm:ptLst>
  <dgm:cxnLst>
    <dgm:cxn modelId="{13885C06-3217-4BBC-A2E4-4270E062A6AD}" type="presOf" srcId="{A32D43EA-8B67-438B-B65C-F684E75EC255}" destId="{B8CE901A-88BF-4D07-A9BC-D337F3D3C35F}" srcOrd="0" destOrd="0" presId="urn:microsoft.com/office/officeart/2008/layout/HalfCircleOrganizationChart"/>
    <dgm:cxn modelId="{2B873AE4-2EC2-4862-A275-74020B70E965}" type="presOf" srcId="{566117B5-D287-4F4A-8426-7A50E6A38BF3}" destId="{A5DE06AB-582D-405A-87B6-2E77B053B28A}" srcOrd="1" destOrd="0" presId="urn:microsoft.com/office/officeart/2008/layout/HalfCircleOrganizationChart"/>
    <dgm:cxn modelId="{872738A7-FC99-4CCA-BF20-6B71CC757A0E}" type="presOf" srcId="{F7337909-0453-488B-94FF-5E51086ECA9B}" destId="{E69F119C-3AEB-42D9-920C-E8ED2BB42890}" srcOrd="0" destOrd="0" presId="urn:microsoft.com/office/officeart/2008/layout/HalfCircleOrganizationChart"/>
    <dgm:cxn modelId="{D1640A59-89AD-4EEB-8BE0-B9BEE06B1627}" srcId="{0711894C-2EC8-41F0-8C9E-47FFF4B629EF}" destId="{F7337909-0453-488B-94FF-5E51086ECA9B}" srcOrd="1" destOrd="0" parTransId="{7BEE1C69-FCDB-457F-B307-30A5AC3BF44E}" sibTransId="{EE82095C-390D-474D-8D8E-B05C71C56557}"/>
    <dgm:cxn modelId="{C1455510-6BB9-45F9-98B1-970D254ABDB7}" type="presOf" srcId="{819ABBE2-39F6-41E2-869E-F42D6F1D2A8B}" destId="{B9ADE453-7AB7-4A07-B002-C216C222214B}" srcOrd="0" destOrd="0" presId="urn:microsoft.com/office/officeart/2008/layout/HalfCircleOrganizationChart"/>
    <dgm:cxn modelId="{FB50185E-1312-461C-B76D-F67E5307D26F}" type="presOf" srcId="{566117B5-D287-4F4A-8426-7A50E6A38BF3}" destId="{EA34F715-8FD2-4D32-9DD8-C9A9B2510798}" srcOrd="0" destOrd="0" presId="urn:microsoft.com/office/officeart/2008/layout/HalfCircleOrganizationChart"/>
    <dgm:cxn modelId="{17F48D81-2590-4D7B-80FA-855628D94378}" type="presOf" srcId="{32D02EB3-2109-4444-9BA0-7496E141288E}" destId="{E9D85A19-2F03-4EE3-B88A-D4938C9317FC}" srcOrd="0" destOrd="0" presId="urn:microsoft.com/office/officeart/2008/layout/HalfCircleOrganizationChart"/>
    <dgm:cxn modelId="{44B9C83B-795B-4A4B-A51F-569C11A343D4}" type="presOf" srcId="{0711894C-2EC8-41F0-8C9E-47FFF4B629EF}" destId="{097FA4E7-D24E-483F-910A-227E6861F26F}" srcOrd="0" destOrd="0" presId="urn:microsoft.com/office/officeart/2008/layout/HalfCircleOrganizationChart"/>
    <dgm:cxn modelId="{82C6A277-9A3D-4E8D-9E49-E53481256EC1}" srcId="{0711894C-2EC8-41F0-8C9E-47FFF4B629EF}" destId="{566117B5-D287-4F4A-8426-7A50E6A38BF3}" srcOrd="0" destOrd="0" parTransId="{F8D3923A-1ACD-41F4-A928-ED2ED630FF31}" sibTransId="{8618F6EF-B30E-4CF9-848F-8ACF746FFC30}"/>
    <dgm:cxn modelId="{7622A3CC-80D6-4C3D-9156-D20F7244A41D}" type="presOf" srcId="{7400810D-0E7A-4977-9F70-A24821EFCBB5}" destId="{CBD28148-74FD-44E1-AC1A-8D9B86D79919}" srcOrd="0" destOrd="0" presId="urn:microsoft.com/office/officeart/2008/layout/HalfCircleOrganizationChart"/>
    <dgm:cxn modelId="{16ACCDD9-2108-4385-AE06-9D3F6B4C7AB4}" type="presOf" srcId="{7BEE1C69-FCDB-457F-B307-30A5AC3BF44E}" destId="{50309E43-3186-4498-ABED-3D3E6D169514}" srcOrd="0" destOrd="0" presId="urn:microsoft.com/office/officeart/2008/layout/HalfCircleOrganizationChart"/>
    <dgm:cxn modelId="{F271C8CC-BDC9-4654-BE4F-FD4E286B007C}" type="presOf" srcId="{F7337909-0453-488B-94FF-5E51086ECA9B}" destId="{7AAB5551-12C3-4C04-BF7D-E741AF812AA4}" srcOrd="1" destOrd="0" presId="urn:microsoft.com/office/officeart/2008/layout/HalfCircleOrganizationChart"/>
    <dgm:cxn modelId="{2026C7E7-B80A-4522-B5EF-33A623018FCC}" type="presOf" srcId="{3E05C310-F560-434D-91C8-4978FCA53059}" destId="{8731A7C7-CF82-422D-9BB1-9807DE9D5721}" srcOrd="0" destOrd="0" presId="urn:microsoft.com/office/officeart/2008/layout/HalfCircleOrganizationChart"/>
    <dgm:cxn modelId="{8C49692D-8DCF-4D74-8D01-5994E8C3AACE}" type="presOf" srcId="{0711894C-2EC8-41F0-8C9E-47FFF4B629EF}" destId="{C49A54BD-198E-40A9-9A14-FA780B8221DB}" srcOrd="1" destOrd="0" presId="urn:microsoft.com/office/officeart/2008/layout/HalfCircleOrganizationChart"/>
    <dgm:cxn modelId="{9FF04EAD-4ABF-4B20-A5B7-9F2120439D84}" srcId="{0711894C-2EC8-41F0-8C9E-47FFF4B629EF}" destId="{3E05C310-F560-434D-91C8-4978FCA53059}" srcOrd="2" destOrd="0" parTransId="{819ABBE2-39F6-41E2-869E-F42D6F1D2A8B}" sibTransId="{18A0CBA5-AB6D-4118-90C6-24552D8D3FFF}"/>
    <dgm:cxn modelId="{C6F88E23-4E06-4FE0-AE94-9AC1B8833762}" type="presOf" srcId="{7400810D-0E7A-4977-9F70-A24821EFCBB5}" destId="{572A742D-5D70-46E5-AA0C-91EDBDA96D51}" srcOrd="1" destOrd="0" presId="urn:microsoft.com/office/officeart/2008/layout/HalfCircleOrganizationChart"/>
    <dgm:cxn modelId="{81F7DC30-E600-45AE-8E07-DC6014BBE517}" type="presOf" srcId="{F8D3923A-1ACD-41F4-A928-ED2ED630FF31}" destId="{0CDCBC4E-5B63-496E-8A21-CE694C49B130}" srcOrd="0" destOrd="0" presId="urn:microsoft.com/office/officeart/2008/layout/HalfCircleOrganizationChart"/>
    <dgm:cxn modelId="{C89ECDFA-FC89-490D-8751-121A9837C20A}" srcId="{A32D43EA-8B67-438B-B65C-F684E75EC255}" destId="{0711894C-2EC8-41F0-8C9E-47FFF4B629EF}" srcOrd="0" destOrd="0" parTransId="{1FD6E987-A1EB-438E-8F36-45B6AD9BC262}" sibTransId="{64AE0848-A1D8-4D1D-9386-43DF09755AB3}"/>
    <dgm:cxn modelId="{A5D83D4B-0F90-4E96-B730-56B6BEB6F2E3}" srcId="{0711894C-2EC8-41F0-8C9E-47FFF4B629EF}" destId="{7400810D-0E7A-4977-9F70-A24821EFCBB5}" srcOrd="3" destOrd="0" parTransId="{32D02EB3-2109-4444-9BA0-7496E141288E}" sibTransId="{FCAF7F52-6444-4C84-9C82-A42ABE1E7B7A}"/>
    <dgm:cxn modelId="{28CEE1A2-285A-4F21-961C-FE33FA87EE73}" type="presOf" srcId="{3E05C310-F560-434D-91C8-4978FCA53059}" destId="{861199C7-41B9-4544-AC89-03EB62FF71CE}" srcOrd="1" destOrd="0" presId="urn:microsoft.com/office/officeart/2008/layout/HalfCircleOrganizationChart"/>
    <dgm:cxn modelId="{33C15857-D1DE-453C-8096-C5C005515AA9}" type="presParOf" srcId="{B8CE901A-88BF-4D07-A9BC-D337F3D3C35F}" destId="{79F17257-D9D6-46A2-8EEF-22BB68FF92DA}" srcOrd="0" destOrd="0" presId="urn:microsoft.com/office/officeart/2008/layout/HalfCircleOrganizationChart"/>
    <dgm:cxn modelId="{3D927C9B-A141-4F1F-A5D6-BC17EC5F8E65}" type="presParOf" srcId="{79F17257-D9D6-46A2-8EEF-22BB68FF92DA}" destId="{E6B2C466-0635-43BB-A1B1-95E227BA01FB}" srcOrd="0" destOrd="0" presId="urn:microsoft.com/office/officeart/2008/layout/HalfCircleOrganizationChart"/>
    <dgm:cxn modelId="{A8873B29-A48D-4BF1-BC2D-A88E0D4F9803}" type="presParOf" srcId="{E6B2C466-0635-43BB-A1B1-95E227BA01FB}" destId="{097FA4E7-D24E-483F-910A-227E6861F26F}" srcOrd="0" destOrd="0" presId="urn:microsoft.com/office/officeart/2008/layout/HalfCircleOrganizationChart"/>
    <dgm:cxn modelId="{BA7AB053-6FFB-4A11-A814-D00C854A45FB}" type="presParOf" srcId="{E6B2C466-0635-43BB-A1B1-95E227BA01FB}" destId="{2C53997D-0A54-4FD0-8667-8463577B0151}" srcOrd="1" destOrd="0" presId="urn:microsoft.com/office/officeart/2008/layout/HalfCircleOrganizationChart"/>
    <dgm:cxn modelId="{3C356D6F-D652-47CD-B090-BF2C7CD4F9B9}" type="presParOf" srcId="{E6B2C466-0635-43BB-A1B1-95E227BA01FB}" destId="{09EED0E4-F421-4DCB-886A-F94077B7788C}" srcOrd="2" destOrd="0" presId="urn:microsoft.com/office/officeart/2008/layout/HalfCircleOrganizationChart"/>
    <dgm:cxn modelId="{CB83A479-8B72-4ACC-8E54-4763C4D226F8}" type="presParOf" srcId="{E6B2C466-0635-43BB-A1B1-95E227BA01FB}" destId="{C49A54BD-198E-40A9-9A14-FA780B8221DB}" srcOrd="3" destOrd="0" presId="urn:microsoft.com/office/officeart/2008/layout/HalfCircleOrganizationChart"/>
    <dgm:cxn modelId="{5E4C63E1-C0E3-4EDD-96BC-897B24D3FB65}" type="presParOf" srcId="{79F17257-D9D6-46A2-8EEF-22BB68FF92DA}" destId="{7A7FFE5B-96AE-4A18-B6E2-5996571D490C}" srcOrd="1" destOrd="0" presId="urn:microsoft.com/office/officeart/2008/layout/HalfCircleOrganizationChart"/>
    <dgm:cxn modelId="{BE67FD41-DFD0-492F-AF1D-995DA106625C}" type="presParOf" srcId="{7A7FFE5B-96AE-4A18-B6E2-5996571D490C}" destId="{50309E43-3186-4498-ABED-3D3E6D169514}" srcOrd="0" destOrd="0" presId="urn:microsoft.com/office/officeart/2008/layout/HalfCircleOrganizationChart"/>
    <dgm:cxn modelId="{860CFF64-96BC-4125-BFFB-4958EDA398CB}" type="presParOf" srcId="{7A7FFE5B-96AE-4A18-B6E2-5996571D490C}" destId="{72AE5C6B-4940-47B3-906C-4D802C4B7102}" srcOrd="1" destOrd="0" presId="urn:microsoft.com/office/officeart/2008/layout/HalfCircleOrganizationChart"/>
    <dgm:cxn modelId="{4553D0E1-93B5-40A5-944D-B830A8F60233}" type="presParOf" srcId="{72AE5C6B-4940-47B3-906C-4D802C4B7102}" destId="{911298A2-C634-4872-8CB6-78CD0003CE0B}" srcOrd="0" destOrd="0" presId="urn:microsoft.com/office/officeart/2008/layout/HalfCircleOrganizationChart"/>
    <dgm:cxn modelId="{45D615B9-2648-47AD-BCCD-4CE022B41FF1}" type="presParOf" srcId="{911298A2-C634-4872-8CB6-78CD0003CE0B}" destId="{E69F119C-3AEB-42D9-920C-E8ED2BB42890}" srcOrd="0" destOrd="0" presId="urn:microsoft.com/office/officeart/2008/layout/HalfCircleOrganizationChart"/>
    <dgm:cxn modelId="{00ECB8E9-1728-4B91-A6BA-1026DA65CD0D}" type="presParOf" srcId="{911298A2-C634-4872-8CB6-78CD0003CE0B}" destId="{58F33522-76BA-440E-99A2-06A9FBA4006B}" srcOrd="1" destOrd="0" presId="urn:microsoft.com/office/officeart/2008/layout/HalfCircleOrganizationChart"/>
    <dgm:cxn modelId="{A7D0DE47-E138-4765-87D5-F048629778A9}" type="presParOf" srcId="{911298A2-C634-4872-8CB6-78CD0003CE0B}" destId="{62CE4AF4-8CE9-4472-9BFE-282AE0FB215B}" srcOrd="2" destOrd="0" presId="urn:microsoft.com/office/officeart/2008/layout/HalfCircleOrganizationChart"/>
    <dgm:cxn modelId="{B3B9CF2A-9E6C-40AF-8E4F-FA1588EE6C84}" type="presParOf" srcId="{911298A2-C634-4872-8CB6-78CD0003CE0B}" destId="{7AAB5551-12C3-4C04-BF7D-E741AF812AA4}" srcOrd="3" destOrd="0" presId="urn:microsoft.com/office/officeart/2008/layout/HalfCircleOrganizationChart"/>
    <dgm:cxn modelId="{56B59120-93AC-4489-BC35-0404C042DCA6}" type="presParOf" srcId="{72AE5C6B-4940-47B3-906C-4D802C4B7102}" destId="{5789B993-4D9B-4A0E-93F3-98402C3C2E4C}" srcOrd="1" destOrd="0" presId="urn:microsoft.com/office/officeart/2008/layout/HalfCircleOrganizationChart"/>
    <dgm:cxn modelId="{D328AC30-29FD-49AD-B36C-835EAB8928F2}" type="presParOf" srcId="{72AE5C6B-4940-47B3-906C-4D802C4B7102}" destId="{51DD004A-71D0-4CF2-82C0-16A7DAD3ABA7}" srcOrd="2" destOrd="0" presId="urn:microsoft.com/office/officeart/2008/layout/HalfCircleOrganizationChart"/>
    <dgm:cxn modelId="{CA641D06-8A56-4839-8111-214282FABB57}" type="presParOf" srcId="{7A7FFE5B-96AE-4A18-B6E2-5996571D490C}" destId="{B9ADE453-7AB7-4A07-B002-C216C222214B}" srcOrd="2" destOrd="0" presId="urn:microsoft.com/office/officeart/2008/layout/HalfCircleOrganizationChart"/>
    <dgm:cxn modelId="{47009B31-78F8-4354-B25D-4877EF011756}" type="presParOf" srcId="{7A7FFE5B-96AE-4A18-B6E2-5996571D490C}" destId="{12639F7A-C350-4985-8254-6E7C7AB9E700}" srcOrd="3" destOrd="0" presId="urn:microsoft.com/office/officeart/2008/layout/HalfCircleOrganizationChart"/>
    <dgm:cxn modelId="{19CB0C0D-21E6-42F3-BBB9-C91864FAC6F6}" type="presParOf" srcId="{12639F7A-C350-4985-8254-6E7C7AB9E700}" destId="{C8AA2197-EF20-4CF3-B8A0-6FDE5969FBFF}" srcOrd="0" destOrd="0" presId="urn:microsoft.com/office/officeart/2008/layout/HalfCircleOrganizationChart"/>
    <dgm:cxn modelId="{937585A3-1632-4403-B0B4-D6B13215CAB7}" type="presParOf" srcId="{C8AA2197-EF20-4CF3-B8A0-6FDE5969FBFF}" destId="{8731A7C7-CF82-422D-9BB1-9807DE9D5721}" srcOrd="0" destOrd="0" presId="urn:microsoft.com/office/officeart/2008/layout/HalfCircleOrganizationChart"/>
    <dgm:cxn modelId="{4778E904-6696-4A58-AD2C-00E829E5B842}" type="presParOf" srcId="{C8AA2197-EF20-4CF3-B8A0-6FDE5969FBFF}" destId="{B75A1531-FEA6-4107-9FB8-5A76DAC4034A}" srcOrd="1" destOrd="0" presId="urn:microsoft.com/office/officeart/2008/layout/HalfCircleOrganizationChart"/>
    <dgm:cxn modelId="{E18BD28C-713C-4984-9EB1-71911172CABB}" type="presParOf" srcId="{C8AA2197-EF20-4CF3-B8A0-6FDE5969FBFF}" destId="{DCC8789B-6080-472A-9462-569EBF19838D}" srcOrd="2" destOrd="0" presId="urn:microsoft.com/office/officeart/2008/layout/HalfCircleOrganizationChart"/>
    <dgm:cxn modelId="{C32E3227-EE30-4177-AC19-2267C3052FCE}" type="presParOf" srcId="{C8AA2197-EF20-4CF3-B8A0-6FDE5969FBFF}" destId="{861199C7-41B9-4544-AC89-03EB62FF71CE}" srcOrd="3" destOrd="0" presId="urn:microsoft.com/office/officeart/2008/layout/HalfCircleOrganizationChart"/>
    <dgm:cxn modelId="{6EDA65AF-FC0A-43F8-B2BC-D2761936D734}" type="presParOf" srcId="{12639F7A-C350-4985-8254-6E7C7AB9E700}" destId="{D0EF9CB2-2BAA-4BCD-8761-2C6165DDC013}" srcOrd="1" destOrd="0" presId="urn:microsoft.com/office/officeart/2008/layout/HalfCircleOrganizationChart"/>
    <dgm:cxn modelId="{E4ADF661-8D5A-400B-82D4-CE8C94D2857C}" type="presParOf" srcId="{12639F7A-C350-4985-8254-6E7C7AB9E700}" destId="{7DBB1478-B388-4058-87AC-B6A3F0DAD844}" srcOrd="2" destOrd="0" presId="urn:microsoft.com/office/officeart/2008/layout/HalfCircleOrganizationChart"/>
    <dgm:cxn modelId="{38CC16A3-79CC-4278-91FB-14019343E5F8}" type="presParOf" srcId="{7A7FFE5B-96AE-4A18-B6E2-5996571D490C}" destId="{E9D85A19-2F03-4EE3-B88A-D4938C9317FC}" srcOrd="4" destOrd="0" presId="urn:microsoft.com/office/officeart/2008/layout/HalfCircleOrganizationChart"/>
    <dgm:cxn modelId="{A4366470-6B37-48F9-9C1B-3033704CFC68}" type="presParOf" srcId="{7A7FFE5B-96AE-4A18-B6E2-5996571D490C}" destId="{E5673341-2983-45B1-BBED-017C7BD768AF}" srcOrd="5" destOrd="0" presId="urn:microsoft.com/office/officeart/2008/layout/HalfCircleOrganizationChart"/>
    <dgm:cxn modelId="{93C60225-F961-44CB-9551-E8AB354ADEF1}" type="presParOf" srcId="{E5673341-2983-45B1-BBED-017C7BD768AF}" destId="{C9764E7F-8EFF-4979-BF8B-4471C6214990}" srcOrd="0" destOrd="0" presId="urn:microsoft.com/office/officeart/2008/layout/HalfCircleOrganizationChart"/>
    <dgm:cxn modelId="{FAFBB823-89BF-4E01-84E0-EB4160334974}" type="presParOf" srcId="{C9764E7F-8EFF-4979-BF8B-4471C6214990}" destId="{CBD28148-74FD-44E1-AC1A-8D9B86D79919}" srcOrd="0" destOrd="0" presId="urn:microsoft.com/office/officeart/2008/layout/HalfCircleOrganizationChart"/>
    <dgm:cxn modelId="{D8C06E78-E931-47B2-80D9-3A3DEDBA3875}" type="presParOf" srcId="{C9764E7F-8EFF-4979-BF8B-4471C6214990}" destId="{114315B6-7A68-4A6A-A50D-512227292B78}" srcOrd="1" destOrd="0" presId="urn:microsoft.com/office/officeart/2008/layout/HalfCircleOrganizationChart"/>
    <dgm:cxn modelId="{4365BD50-070C-4D2E-8299-CC9F25A08875}" type="presParOf" srcId="{C9764E7F-8EFF-4979-BF8B-4471C6214990}" destId="{7BD1DF79-89D0-42BB-B534-E191164AB4DF}" srcOrd="2" destOrd="0" presId="urn:microsoft.com/office/officeart/2008/layout/HalfCircleOrganizationChart"/>
    <dgm:cxn modelId="{57CC92F7-56BB-49A8-B845-9CCDD0CF11E8}" type="presParOf" srcId="{C9764E7F-8EFF-4979-BF8B-4471C6214990}" destId="{572A742D-5D70-46E5-AA0C-91EDBDA96D51}" srcOrd="3" destOrd="0" presId="urn:microsoft.com/office/officeart/2008/layout/HalfCircleOrganizationChart"/>
    <dgm:cxn modelId="{BCB0A997-7F00-4317-9334-3B568CF10ABE}" type="presParOf" srcId="{E5673341-2983-45B1-BBED-017C7BD768AF}" destId="{79F2E9D5-D493-42F8-88DD-FEB2C7C74FA1}" srcOrd="1" destOrd="0" presId="urn:microsoft.com/office/officeart/2008/layout/HalfCircleOrganizationChart"/>
    <dgm:cxn modelId="{626537E5-A68F-414D-A979-51E58EB659C8}" type="presParOf" srcId="{E5673341-2983-45B1-BBED-017C7BD768AF}" destId="{37CAEEC1-0C27-4536-96ED-B37410D7F5B3}" srcOrd="2" destOrd="0" presId="urn:microsoft.com/office/officeart/2008/layout/HalfCircleOrganizationChart"/>
    <dgm:cxn modelId="{235FF1BE-1879-42B2-8C0B-3E65ABF65864}" type="presParOf" srcId="{79F17257-D9D6-46A2-8EEF-22BB68FF92DA}" destId="{4FD7885B-3E59-45C0-9615-41A58E7AA3B7}" srcOrd="2" destOrd="0" presId="urn:microsoft.com/office/officeart/2008/layout/HalfCircleOrganizationChart"/>
    <dgm:cxn modelId="{F3C4108B-0A44-4A00-9F39-1C1342759577}" type="presParOf" srcId="{4FD7885B-3E59-45C0-9615-41A58E7AA3B7}" destId="{0CDCBC4E-5B63-496E-8A21-CE694C49B130}" srcOrd="0" destOrd="0" presId="urn:microsoft.com/office/officeart/2008/layout/HalfCircleOrganizationChart"/>
    <dgm:cxn modelId="{76AB5BB6-F9EB-4EDC-99DC-DFC0CC189D98}" type="presParOf" srcId="{4FD7885B-3E59-45C0-9615-41A58E7AA3B7}" destId="{3C1F8B61-86DD-42A1-82E5-D1A1A1D4C91D}" srcOrd="1" destOrd="0" presId="urn:microsoft.com/office/officeart/2008/layout/HalfCircleOrganizationChart"/>
    <dgm:cxn modelId="{423D28B7-4018-450F-B20A-0E05514FFA71}" type="presParOf" srcId="{3C1F8B61-86DD-42A1-82E5-D1A1A1D4C91D}" destId="{9DA49B05-E82F-489E-82C3-C0470155272B}" srcOrd="0" destOrd="0" presId="urn:microsoft.com/office/officeart/2008/layout/HalfCircleOrganizationChart"/>
    <dgm:cxn modelId="{1E4657A8-D9C4-44F1-9FC8-8B7751CCFFCD}" type="presParOf" srcId="{9DA49B05-E82F-489E-82C3-C0470155272B}" destId="{EA34F715-8FD2-4D32-9DD8-C9A9B2510798}" srcOrd="0" destOrd="0" presId="urn:microsoft.com/office/officeart/2008/layout/HalfCircleOrganizationChart"/>
    <dgm:cxn modelId="{1793B971-4975-4628-959D-55EE1BFA3825}" type="presParOf" srcId="{9DA49B05-E82F-489E-82C3-C0470155272B}" destId="{B39419A6-E129-40E6-8E2E-F68132FA9504}" srcOrd="1" destOrd="0" presId="urn:microsoft.com/office/officeart/2008/layout/HalfCircleOrganizationChart"/>
    <dgm:cxn modelId="{F0B59E35-EB9C-48F7-9ADC-10B8BE493F45}" type="presParOf" srcId="{9DA49B05-E82F-489E-82C3-C0470155272B}" destId="{B458780D-CE50-4078-B738-CECE85D8391D}" srcOrd="2" destOrd="0" presId="urn:microsoft.com/office/officeart/2008/layout/HalfCircleOrganizationChart"/>
    <dgm:cxn modelId="{445B0A16-4389-4D8C-8191-0A0C13A5C6B3}" type="presParOf" srcId="{9DA49B05-E82F-489E-82C3-C0470155272B}" destId="{A5DE06AB-582D-405A-87B6-2E77B053B28A}" srcOrd="3" destOrd="0" presId="urn:microsoft.com/office/officeart/2008/layout/HalfCircleOrganizationChart"/>
    <dgm:cxn modelId="{8D3F39B5-C48D-46DB-90EA-A4F608292175}" type="presParOf" srcId="{3C1F8B61-86DD-42A1-82E5-D1A1A1D4C91D}" destId="{15970A17-8A86-40F5-958E-3F2C690E058A}" srcOrd="1" destOrd="0" presId="urn:microsoft.com/office/officeart/2008/layout/HalfCircleOrganizationChart"/>
    <dgm:cxn modelId="{9B1FFB41-E38A-4D1B-83FB-98B71DDC6A70}" type="presParOf" srcId="{3C1F8B61-86DD-42A1-82E5-D1A1A1D4C91D}" destId="{9EB9C0B1-9382-45C3-9367-BA646591352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E48482-A801-4B3E-AC82-D6E56F4B178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BA5DF71-4495-45E0-A2E6-9AC854156D76}">
      <dgm:prSet phldrT="[Texte]"/>
      <dgm:spPr/>
      <dgm:t>
        <a:bodyPr/>
        <a:lstStyle/>
        <a:p>
          <a:r>
            <a:rPr lang="fr-FR" dirty="0" smtClean="0"/>
            <a:t>L’éducateur</a:t>
          </a:r>
          <a:endParaRPr lang="fr-FR" dirty="0"/>
        </a:p>
      </dgm:t>
    </dgm:pt>
    <dgm:pt modelId="{A3CBC13D-4992-4A8F-9C99-3C9AD0109166}" type="parTrans" cxnId="{E37B3B68-AB7C-445F-8313-FE247331D9D0}">
      <dgm:prSet/>
      <dgm:spPr/>
      <dgm:t>
        <a:bodyPr/>
        <a:lstStyle/>
        <a:p>
          <a:endParaRPr lang="fr-FR"/>
        </a:p>
      </dgm:t>
    </dgm:pt>
    <dgm:pt modelId="{E1BFC38A-15DB-4F29-A222-197B1DF8E8AD}" type="sibTrans" cxnId="{E37B3B68-AB7C-445F-8313-FE247331D9D0}">
      <dgm:prSet/>
      <dgm:spPr/>
      <dgm:t>
        <a:bodyPr/>
        <a:lstStyle/>
        <a:p>
          <a:endParaRPr lang="fr-FR"/>
        </a:p>
      </dgm:t>
    </dgm:pt>
    <dgm:pt modelId="{A122FA91-F4A3-4B90-93EA-CCFF9EAFF48B}">
      <dgm:prSet phldrT="[Texte]"/>
      <dgm:spPr/>
      <dgm:t>
        <a:bodyPr/>
        <a:lstStyle/>
        <a:p>
          <a:r>
            <a:rPr lang="fr-FR" dirty="0" smtClean="0"/>
            <a:t>Le parent</a:t>
          </a:r>
          <a:endParaRPr lang="fr-FR" dirty="0"/>
        </a:p>
      </dgm:t>
    </dgm:pt>
    <dgm:pt modelId="{D6CC8825-A9EB-4498-A38A-859D7F974025}" type="parTrans" cxnId="{97DF796E-2372-422C-BAC3-AA41DD919258}">
      <dgm:prSet/>
      <dgm:spPr/>
      <dgm:t>
        <a:bodyPr/>
        <a:lstStyle/>
        <a:p>
          <a:endParaRPr lang="fr-FR"/>
        </a:p>
      </dgm:t>
    </dgm:pt>
    <dgm:pt modelId="{F7C31AC5-0585-4073-810B-7B26CB5571A4}" type="sibTrans" cxnId="{97DF796E-2372-422C-BAC3-AA41DD919258}">
      <dgm:prSet/>
      <dgm:spPr/>
      <dgm:t>
        <a:bodyPr/>
        <a:lstStyle/>
        <a:p>
          <a:endParaRPr lang="fr-FR"/>
        </a:p>
      </dgm:t>
    </dgm:pt>
    <dgm:pt modelId="{89D259C0-9A4E-4B31-94AE-657C8F31D3DF}">
      <dgm:prSet phldrT="[Texte]"/>
      <dgm:spPr/>
      <dgm:t>
        <a:bodyPr/>
        <a:lstStyle/>
        <a:p>
          <a:r>
            <a:rPr lang="fr-FR" dirty="0" smtClean="0"/>
            <a:t>Le joueur</a:t>
          </a:r>
          <a:endParaRPr lang="fr-FR" dirty="0"/>
        </a:p>
      </dgm:t>
    </dgm:pt>
    <dgm:pt modelId="{3D22586B-496B-45DB-A55E-89A2AB79C48A}" type="parTrans" cxnId="{56EC0410-8DFD-48D1-BECE-232A604FADF9}">
      <dgm:prSet/>
      <dgm:spPr/>
      <dgm:t>
        <a:bodyPr/>
        <a:lstStyle/>
        <a:p>
          <a:endParaRPr lang="fr-FR"/>
        </a:p>
      </dgm:t>
    </dgm:pt>
    <dgm:pt modelId="{EAB86465-35C0-41CA-BA09-3CD3476C7CA2}" type="sibTrans" cxnId="{56EC0410-8DFD-48D1-BECE-232A604FADF9}">
      <dgm:prSet/>
      <dgm:spPr/>
      <dgm:t>
        <a:bodyPr/>
        <a:lstStyle/>
        <a:p>
          <a:endParaRPr lang="fr-FR"/>
        </a:p>
      </dgm:t>
    </dgm:pt>
    <dgm:pt modelId="{5ABDB701-5C65-4EA3-B2CC-48066243134E}" type="pres">
      <dgm:prSet presAssocID="{5EE48482-A801-4B3E-AC82-D6E56F4B1780}" presName="compositeShape" presStyleCnt="0">
        <dgm:presLayoutVars>
          <dgm:chMax val="7"/>
          <dgm:dir/>
          <dgm:resizeHandles val="exact"/>
        </dgm:presLayoutVars>
      </dgm:prSet>
      <dgm:spPr/>
    </dgm:pt>
    <dgm:pt modelId="{CB3B9BFE-2BCF-49C7-B2D7-CFA6C6F34913}" type="pres">
      <dgm:prSet presAssocID="{FBA5DF71-4495-45E0-A2E6-9AC854156D76}" presName="circ1" presStyleLbl="vennNode1" presStyleIdx="0" presStyleCnt="3"/>
      <dgm:spPr/>
      <dgm:t>
        <a:bodyPr/>
        <a:lstStyle/>
        <a:p>
          <a:endParaRPr lang="fr-FR"/>
        </a:p>
      </dgm:t>
    </dgm:pt>
    <dgm:pt modelId="{4010CCF2-F2DA-45DE-8131-A6AC0258B8C1}" type="pres">
      <dgm:prSet presAssocID="{FBA5DF71-4495-45E0-A2E6-9AC854156D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6A143C-AB64-4491-9315-06BAE27D2BA2}" type="pres">
      <dgm:prSet presAssocID="{A122FA91-F4A3-4B90-93EA-CCFF9EAFF48B}" presName="circ2" presStyleLbl="vennNode1" presStyleIdx="1" presStyleCnt="3"/>
      <dgm:spPr/>
      <dgm:t>
        <a:bodyPr/>
        <a:lstStyle/>
        <a:p>
          <a:endParaRPr lang="fr-FR"/>
        </a:p>
      </dgm:t>
    </dgm:pt>
    <dgm:pt modelId="{C73FA72A-7AD9-4673-AB3C-CF31FD7320DE}" type="pres">
      <dgm:prSet presAssocID="{A122FA91-F4A3-4B90-93EA-CCFF9EAFF4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1F856A-5486-416D-84CE-07FB2430B763}" type="pres">
      <dgm:prSet presAssocID="{89D259C0-9A4E-4B31-94AE-657C8F31D3DF}" presName="circ3" presStyleLbl="vennNode1" presStyleIdx="2" presStyleCnt="3"/>
      <dgm:spPr/>
      <dgm:t>
        <a:bodyPr/>
        <a:lstStyle/>
        <a:p>
          <a:endParaRPr lang="fr-FR"/>
        </a:p>
      </dgm:t>
    </dgm:pt>
    <dgm:pt modelId="{C46C58AA-1481-4876-9A5E-6CD83D58ED5C}" type="pres">
      <dgm:prSet presAssocID="{89D259C0-9A4E-4B31-94AE-657C8F31D3D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7B3B68-AB7C-445F-8313-FE247331D9D0}" srcId="{5EE48482-A801-4B3E-AC82-D6E56F4B1780}" destId="{FBA5DF71-4495-45E0-A2E6-9AC854156D76}" srcOrd="0" destOrd="0" parTransId="{A3CBC13D-4992-4A8F-9C99-3C9AD0109166}" sibTransId="{E1BFC38A-15DB-4F29-A222-197B1DF8E8AD}"/>
    <dgm:cxn modelId="{2A90B6F6-C362-492E-884B-50E8F477303B}" type="presOf" srcId="{89D259C0-9A4E-4B31-94AE-657C8F31D3DF}" destId="{3C1F856A-5486-416D-84CE-07FB2430B763}" srcOrd="0" destOrd="0" presId="urn:microsoft.com/office/officeart/2005/8/layout/venn1"/>
    <dgm:cxn modelId="{B663B202-334A-442B-AAEF-2A5A9BBBA624}" type="presOf" srcId="{FBA5DF71-4495-45E0-A2E6-9AC854156D76}" destId="{4010CCF2-F2DA-45DE-8131-A6AC0258B8C1}" srcOrd="1" destOrd="0" presId="urn:microsoft.com/office/officeart/2005/8/layout/venn1"/>
    <dgm:cxn modelId="{97DF796E-2372-422C-BAC3-AA41DD919258}" srcId="{5EE48482-A801-4B3E-AC82-D6E56F4B1780}" destId="{A122FA91-F4A3-4B90-93EA-CCFF9EAFF48B}" srcOrd="1" destOrd="0" parTransId="{D6CC8825-A9EB-4498-A38A-859D7F974025}" sibTransId="{F7C31AC5-0585-4073-810B-7B26CB5571A4}"/>
    <dgm:cxn modelId="{B75E1840-35B4-4F7A-AEBB-9C7124D00FDE}" type="presOf" srcId="{FBA5DF71-4495-45E0-A2E6-9AC854156D76}" destId="{CB3B9BFE-2BCF-49C7-B2D7-CFA6C6F34913}" srcOrd="0" destOrd="0" presId="urn:microsoft.com/office/officeart/2005/8/layout/venn1"/>
    <dgm:cxn modelId="{461D0B22-16B4-4388-BC7E-5336712FBC1E}" type="presOf" srcId="{A122FA91-F4A3-4B90-93EA-CCFF9EAFF48B}" destId="{A76A143C-AB64-4491-9315-06BAE27D2BA2}" srcOrd="0" destOrd="0" presId="urn:microsoft.com/office/officeart/2005/8/layout/venn1"/>
    <dgm:cxn modelId="{219DE3A2-80C1-4857-8CED-3519DD93D55B}" type="presOf" srcId="{89D259C0-9A4E-4B31-94AE-657C8F31D3DF}" destId="{C46C58AA-1481-4876-9A5E-6CD83D58ED5C}" srcOrd="1" destOrd="0" presId="urn:microsoft.com/office/officeart/2005/8/layout/venn1"/>
    <dgm:cxn modelId="{56EC0410-8DFD-48D1-BECE-232A604FADF9}" srcId="{5EE48482-A801-4B3E-AC82-D6E56F4B1780}" destId="{89D259C0-9A4E-4B31-94AE-657C8F31D3DF}" srcOrd="2" destOrd="0" parTransId="{3D22586B-496B-45DB-A55E-89A2AB79C48A}" sibTransId="{EAB86465-35C0-41CA-BA09-3CD3476C7CA2}"/>
    <dgm:cxn modelId="{CF3A98B2-7C24-418C-A185-8400FF53CE8D}" type="presOf" srcId="{5EE48482-A801-4B3E-AC82-D6E56F4B1780}" destId="{5ABDB701-5C65-4EA3-B2CC-48066243134E}" srcOrd="0" destOrd="0" presId="urn:microsoft.com/office/officeart/2005/8/layout/venn1"/>
    <dgm:cxn modelId="{2117C5B6-A787-4493-86B7-4E615F3245C9}" type="presOf" srcId="{A122FA91-F4A3-4B90-93EA-CCFF9EAFF48B}" destId="{C73FA72A-7AD9-4673-AB3C-CF31FD7320DE}" srcOrd="1" destOrd="0" presId="urn:microsoft.com/office/officeart/2005/8/layout/venn1"/>
    <dgm:cxn modelId="{64A693D6-B4AA-41A9-996A-CC1D81F8663D}" type="presParOf" srcId="{5ABDB701-5C65-4EA3-B2CC-48066243134E}" destId="{CB3B9BFE-2BCF-49C7-B2D7-CFA6C6F34913}" srcOrd="0" destOrd="0" presId="urn:microsoft.com/office/officeart/2005/8/layout/venn1"/>
    <dgm:cxn modelId="{F077A917-F246-44E1-B091-826A7C37A8EF}" type="presParOf" srcId="{5ABDB701-5C65-4EA3-B2CC-48066243134E}" destId="{4010CCF2-F2DA-45DE-8131-A6AC0258B8C1}" srcOrd="1" destOrd="0" presId="urn:microsoft.com/office/officeart/2005/8/layout/venn1"/>
    <dgm:cxn modelId="{9448392C-6811-4AB8-B7C3-373E9BB1B0F0}" type="presParOf" srcId="{5ABDB701-5C65-4EA3-B2CC-48066243134E}" destId="{A76A143C-AB64-4491-9315-06BAE27D2BA2}" srcOrd="2" destOrd="0" presId="urn:microsoft.com/office/officeart/2005/8/layout/venn1"/>
    <dgm:cxn modelId="{DF81B58B-6BA9-45F8-9B4C-54A6BA75EC7C}" type="presParOf" srcId="{5ABDB701-5C65-4EA3-B2CC-48066243134E}" destId="{C73FA72A-7AD9-4673-AB3C-CF31FD7320DE}" srcOrd="3" destOrd="0" presId="urn:microsoft.com/office/officeart/2005/8/layout/venn1"/>
    <dgm:cxn modelId="{353B6E4E-B290-4FDB-8AB5-B975E9918BB6}" type="presParOf" srcId="{5ABDB701-5C65-4EA3-B2CC-48066243134E}" destId="{3C1F856A-5486-416D-84CE-07FB2430B763}" srcOrd="4" destOrd="0" presId="urn:microsoft.com/office/officeart/2005/8/layout/venn1"/>
    <dgm:cxn modelId="{A2F43D50-B2FD-4045-9746-AA23B5FC0857}" type="presParOf" srcId="{5ABDB701-5C65-4EA3-B2CC-48066243134E}" destId="{C46C58AA-1481-4876-9A5E-6CD83D58ED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CBC4E-5B63-496E-8A21-CE694C49B130}">
      <dsp:nvSpPr>
        <dsp:cNvPr id="0" name=""/>
        <dsp:cNvSpPr/>
      </dsp:nvSpPr>
      <dsp:spPr>
        <a:xfrm>
          <a:off x="2776492" y="1004523"/>
          <a:ext cx="1183023" cy="529992"/>
        </a:xfrm>
        <a:custGeom>
          <a:avLst/>
          <a:gdLst/>
          <a:ahLst/>
          <a:cxnLst/>
          <a:rect l="0" t="0" r="0" b="0"/>
          <a:pathLst>
            <a:path>
              <a:moveTo>
                <a:pt x="1183023" y="0"/>
              </a:moveTo>
              <a:lnTo>
                <a:pt x="1183023" y="529992"/>
              </a:lnTo>
              <a:lnTo>
                <a:pt x="0" y="5299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85A19-2F03-4EE3-B88A-D4938C9317FC}">
      <dsp:nvSpPr>
        <dsp:cNvPr id="0" name=""/>
        <dsp:cNvSpPr/>
      </dsp:nvSpPr>
      <dsp:spPr>
        <a:xfrm>
          <a:off x="3959516" y="1004523"/>
          <a:ext cx="1912314" cy="1471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457"/>
              </a:lnTo>
              <a:lnTo>
                <a:pt x="1912314" y="1333457"/>
              </a:lnTo>
              <a:lnTo>
                <a:pt x="1912314" y="147184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DE453-7AB7-4A07-B002-C216C222214B}">
      <dsp:nvSpPr>
        <dsp:cNvPr id="0" name=""/>
        <dsp:cNvSpPr/>
      </dsp:nvSpPr>
      <dsp:spPr>
        <a:xfrm>
          <a:off x="3744804" y="1004523"/>
          <a:ext cx="214711" cy="1537714"/>
        </a:xfrm>
        <a:custGeom>
          <a:avLst/>
          <a:gdLst/>
          <a:ahLst/>
          <a:cxnLst/>
          <a:rect l="0" t="0" r="0" b="0"/>
          <a:pathLst>
            <a:path>
              <a:moveTo>
                <a:pt x="214711" y="0"/>
              </a:moveTo>
              <a:lnTo>
                <a:pt x="214711" y="1399327"/>
              </a:lnTo>
              <a:lnTo>
                <a:pt x="0" y="1399327"/>
              </a:lnTo>
              <a:lnTo>
                <a:pt x="0" y="15377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09E43-3186-4498-ABED-3D3E6D169514}">
      <dsp:nvSpPr>
        <dsp:cNvPr id="0" name=""/>
        <dsp:cNvSpPr/>
      </dsp:nvSpPr>
      <dsp:spPr>
        <a:xfrm>
          <a:off x="1560130" y="1004523"/>
          <a:ext cx="2399386" cy="1471845"/>
        </a:xfrm>
        <a:custGeom>
          <a:avLst/>
          <a:gdLst/>
          <a:ahLst/>
          <a:cxnLst/>
          <a:rect l="0" t="0" r="0" b="0"/>
          <a:pathLst>
            <a:path>
              <a:moveTo>
                <a:pt x="2399386" y="0"/>
              </a:moveTo>
              <a:lnTo>
                <a:pt x="2399386" y="1333457"/>
              </a:lnTo>
              <a:lnTo>
                <a:pt x="0" y="1333457"/>
              </a:lnTo>
              <a:lnTo>
                <a:pt x="0" y="147184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3997D-0A54-4FD0-8667-8463577B0151}">
      <dsp:nvSpPr>
        <dsp:cNvPr id="0" name=""/>
        <dsp:cNvSpPr/>
      </dsp:nvSpPr>
      <dsp:spPr>
        <a:xfrm>
          <a:off x="3362699" y="46524"/>
          <a:ext cx="1193633" cy="95799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ED0E4-F421-4DCB-886A-F94077B7788C}">
      <dsp:nvSpPr>
        <dsp:cNvPr id="0" name=""/>
        <dsp:cNvSpPr/>
      </dsp:nvSpPr>
      <dsp:spPr>
        <a:xfrm>
          <a:off x="3362699" y="46524"/>
          <a:ext cx="1193633" cy="95799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FA4E7-D24E-483F-910A-227E6861F26F}">
      <dsp:nvSpPr>
        <dsp:cNvPr id="0" name=""/>
        <dsp:cNvSpPr/>
      </dsp:nvSpPr>
      <dsp:spPr>
        <a:xfrm>
          <a:off x="2765882" y="218964"/>
          <a:ext cx="2387267" cy="6131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RESPONSABLE EDR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Corinne MAILLARD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06 81 61 92 71</a:t>
          </a:r>
          <a:endParaRPr lang="fr-FR" sz="1000" kern="1200" dirty="0"/>
        </a:p>
      </dsp:txBody>
      <dsp:txXfrm>
        <a:off x="2765882" y="218964"/>
        <a:ext cx="2387267" cy="613119"/>
      </dsp:txXfrm>
    </dsp:sp>
    <dsp:sp modelId="{58F33522-76BA-440E-99A2-06A9FBA4006B}">
      <dsp:nvSpPr>
        <dsp:cNvPr id="0" name=""/>
        <dsp:cNvSpPr/>
      </dsp:nvSpPr>
      <dsp:spPr>
        <a:xfrm>
          <a:off x="1099503" y="2476369"/>
          <a:ext cx="921253" cy="85889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E4AF4-8CE9-4472-9BFE-282AE0FB215B}">
      <dsp:nvSpPr>
        <dsp:cNvPr id="0" name=""/>
        <dsp:cNvSpPr/>
      </dsp:nvSpPr>
      <dsp:spPr>
        <a:xfrm>
          <a:off x="1099503" y="2476369"/>
          <a:ext cx="921253" cy="85889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F119C-3AEB-42D9-920C-E8ED2BB42890}">
      <dsp:nvSpPr>
        <dsp:cNvPr id="0" name=""/>
        <dsp:cNvSpPr/>
      </dsp:nvSpPr>
      <dsp:spPr>
        <a:xfrm>
          <a:off x="638876" y="2630970"/>
          <a:ext cx="1842507" cy="5496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RESPONSABLE SPORTIF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 U12 – U14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Justine 06 11 61 79 60</a:t>
          </a:r>
          <a:endParaRPr lang="fr-FR" sz="1000" kern="1200" dirty="0"/>
        </a:p>
      </dsp:txBody>
      <dsp:txXfrm>
        <a:off x="638876" y="2630970"/>
        <a:ext cx="1842507" cy="549691"/>
      </dsp:txXfrm>
    </dsp:sp>
    <dsp:sp modelId="{B75A1531-FEA6-4107-9FB8-5A76DAC4034A}">
      <dsp:nvSpPr>
        <dsp:cNvPr id="0" name=""/>
        <dsp:cNvSpPr/>
      </dsp:nvSpPr>
      <dsp:spPr>
        <a:xfrm>
          <a:off x="3244107" y="2542238"/>
          <a:ext cx="1001393" cy="89780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8789B-6080-472A-9462-569EBF19838D}">
      <dsp:nvSpPr>
        <dsp:cNvPr id="0" name=""/>
        <dsp:cNvSpPr/>
      </dsp:nvSpPr>
      <dsp:spPr>
        <a:xfrm>
          <a:off x="3244107" y="2542238"/>
          <a:ext cx="1001393" cy="89780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1A7C7-CF82-422D-9BB1-9807DE9D5721}">
      <dsp:nvSpPr>
        <dsp:cNvPr id="0" name=""/>
        <dsp:cNvSpPr/>
      </dsp:nvSpPr>
      <dsp:spPr>
        <a:xfrm>
          <a:off x="2743411" y="2703843"/>
          <a:ext cx="2002786" cy="5745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RESPONSABLE SPORTIF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U6-U8-U10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David 06 87 49 11 28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 dirty="0"/>
        </a:p>
      </dsp:txBody>
      <dsp:txXfrm>
        <a:off x="2743411" y="2703843"/>
        <a:ext cx="2002786" cy="574596"/>
      </dsp:txXfrm>
    </dsp:sp>
    <dsp:sp modelId="{114315B6-7A68-4A6A-A50D-512227292B78}">
      <dsp:nvSpPr>
        <dsp:cNvPr id="0" name=""/>
        <dsp:cNvSpPr/>
      </dsp:nvSpPr>
      <dsp:spPr>
        <a:xfrm>
          <a:off x="5454776" y="2476369"/>
          <a:ext cx="834109" cy="78538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1DF79-89D0-42BB-B534-E191164AB4DF}">
      <dsp:nvSpPr>
        <dsp:cNvPr id="0" name=""/>
        <dsp:cNvSpPr/>
      </dsp:nvSpPr>
      <dsp:spPr>
        <a:xfrm>
          <a:off x="5454776" y="2476369"/>
          <a:ext cx="834109" cy="78538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28148-74FD-44E1-AC1A-8D9B86D79919}">
      <dsp:nvSpPr>
        <dsp:cNvPr id="0" name=""/>
        <dsp:cNvSpPr/>
      </dsp:nvSpPr>
      <dsp:spPr>
        <a:xfrm>
          <a:off x="5037721" y="2617739"/>
          <a:ext cx="1668218" cy="5026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COORDINATEUR  SPORTIF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     Club	</a:t>
          </a:r>
          <a:endParaRPr lang="fr-FR" sz="1000" kern="1200" dirty="0"/>
        </a:p>
      </dsp:txBody>
      <dsp:txXfrm>
        <a:off x="5037721" y="2617739"/>
        <a:ext cx="1668218" cy="502649"/>
      </dsp:txXfrm>
    </dsp:sp>
    <dsp:sp modelId="{B39419A6-E129-40E6-8E2E-F68132FA9504}">
      <dsp:nvSpPr>
        <dsp:cNvPr id="0" name=""/>
        <dsp:cNvSpPr/>
      </dsp:nvSpPr>
      <dsp:spPr>
        <a:xfrm>
          <a:off x="1701292" y="1236441"/>
          <a:ext cx="1221818" cy="96315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8780D-CE50-4078-B738-CECE85D8391D}">
      <dsp:nvSpPr>
        <dsp:cNvPr id="0" name=""/>
        <dsp:cNvSpPr/>
      </dsp:nvSpPr>
      <dsp:spPr>
        <a:xfrm>
          <a:off x="1701292" y="1236441"/>
          <a:ext cx="1221818" cy="96315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4F715-8FD2-4D32-9DD8-C9A9B2510798}">
      <dsp:nvSpPr>
        <dsp:cNvPr id="0" name=""/>
        <dsp:cNvSpPr/>
      </dsp:nvSpPr>
      <dsp:spPr>
        <a:xfrm>
          <a:off x="1090382" y="1409808"/>
          <a:ext cx="2443637" cy="6164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RESPONSABLE ADMINISTRATIF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Karine BERNARD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06 14 63 44 36</a:t>
          </a:r>
          <a:endParaRPr lang="fr-FR" sz="1000" kern="1200" dirty="0"/>
        </a:p>
      </dsp:txBody>
      <dsp:txXfrm>
        <a:off x="1090382" y="1409808"/>
        <a:ext cx="2443637" cy="616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B9BFE-2BCF-49C7-B2D7-CFA6C6F34913}">
      <dsp:nvSpPr>
        <dsp:cNvPr id="0" name=""/>
        <dsp:cNvSpPr/>
      </dsp:nvSpPr>
      <dsp:spPr>
        <a:xfrm>
          <a:off x="914501" y="23402"/>
          <a:ext cx="1123324" cy="11233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L’éducateur</a:t>
          </a:r>
          <a:endParaRPr lang="fr-FR" sz="1200" kern="1200" dirty="0"/>
        </a:p>
      </dsp:txBody>
      <dsp:txXfrm>
        <a:off x="1064278" y="219984"/>
        <a:ext cx="823771" cy="505496"/>
      </dsp:txXfrm>
    </dsp:sp>
    <dsp:sp modelId="{A76A143C-AB64-4491-9315-06BAE27D2BA2}">
      <dsp:nvSpPr>
        <dsp:cNvPr id="0" name=""/>
        <dsp:cNvSpPr/>
      </dsp:nvSpPr>
      <dsp:spPr>
        <a:xfrm>
          <a:off x="1319834" y="725480"/>
          <a:ext cx="1123324" cy="11233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Le parent</a:t>
          </a:r>
          <a:endParaRPr lang="fr-FR" sz="1200" kern="1200" dirty="0"/>
        </a:p>
      </dsp:txBody>
      <dsp:txXfrm>
        <a:off x="1663384" y="1015672"/>
        <a:ext cx="673994" cy="617828"/>
      </dsp:txXfrm>
    </dsp:sp>
    <dsp:sp modelId="{3C1F856A-5486-416D-84CE-07FB2430B763}">
      <dsp:nvSpPr>
        <dsp:cNvPr id="0" name=""/>
        <dsp:cNvSpPr/>
      </dsp:nvSpPr>
      <dsp:spPr>
        <a:xfrm>
          <a:off x="509168" y="725480"/>
          <a:ext cx="1123324" cy="11233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Le joueur</a:t>
          </a:r>
          <a:endParaRPr lang="fr-FR" sz="1200" kern="1200" dirty="0"/>
        </a:p>
      </dsp:txBody>
      <dsp:txXfrm>
        <a:off x="614948" y="1015672"/>
        <a:ext cx="673994" cy="617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FB0-45C5-4736-A6ED-E84A3D71972B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4FB1-13D6-4FD8-87E6-D37D6396521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FB0-45C5-4736-A6ED-E84A3D71972B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4FB1-13D6-4FD8-87E6-D37D639652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FB0-45C5-4736-A6ED-E84A3D71972B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4FB1-13D6-4FD8-87E6-D37D639652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FB0-45C5-4736-A6ED-E84A3D71972B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4FB1-13D6-4FD8-87E6-D37D639652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FB0-45C5-4736-A6ED-E84A3D71972B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4FB1-13D6-4FD8-87E6-D37D6396521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FB0-45C5-4736-A6ED-E84A3D71972B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4FB1-13D6-4FD8-87E6-D37D639652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FB0-45C5-4736-A6ED-E84A3D71972B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4FB1-13D6-4FD8-87E6-D37D639652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FB0-45C5-4736-A6ED-E84A3D71972B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4FB1-13D6-4FD8-87E6-D37D639652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FB0-45C5-4736-A6ED-E84A3D71972B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4FB1-13D6-4FD8-87E6-D37D639652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FB0-45C5-4736-A6ED-E84A3D71972B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4FB1-13D6-4FD8-87E6-D37D6396521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FB0-45C5-4736-A6ED-E84A3D71972B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AC4FB1-13D6-4FD8-87E6-D37D6396521D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07CFB0-45C5-4736-A6ED-E84A3D71972B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AC4FB1-13D6-4FD8-87E6-D37D6396521D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69" y="2996952"/>
            <a:ext cx="3384377" cy="309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073" y="1772816"/>
            <a:ext cx="8856984" cy="1080121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/>
              <a:t>SAISON 2018 / 2019</a:t>
            </a:r>
            <a:endParaRPr lang="fr-FR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9" y="0"/>
            <a:ext cx="9152869" cy="161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2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fr-FR" b="1" dirty="0"/>
              <a:t>Réflexion de la FFR: constat :</a:t>
            </a:r>
          </a:p>
        </p:txBody>
      </p:sp>
      <p:grpSp>
        <p:nvGrpSpPr>
          <p:cNvPr id="4" name="Espace réservé du contenu 3">
            <a:extLst>
              <a:ext uri="{FF2B5EF4-FFF2-40B4-BE49-F238E27FC236}">
                <a16:creationId xmlns:a16="http://schemas.microsoft.com/office/drawing/2014/main" xmlns="" id="{85553ACD-342E-4DA9-8A4D-86725C1E01A7}"/>
              </a:ext>
            </a:extLst>
          </p:cNvPr>
          <p:cNvGrpSpPr>
            <a:grpSpLocks noGrp="1"/>
          </p:cNvGrpSpPr>
          <p:nvPr/>
        </p:nvGrpSpPr>
        <p:grpSpPr>
          <a:xfrm>
            <a:off x="428596" y="1357298"/>
            <a:ext cx="8229600" cy="1685923"/>
            <a:chOff x="0" y="3111599"/>
            <a:chExt cx="8229600" cy="1414363"/>
          </a:xfrm>
        </p:grpSpPr>
        <p:sp>
          <p:nvSpPr>
            <p:cNvPr id="5" name="Rectangle : coins arrondis 5">
              <a:extLst>
                <a:ext uri="{FF2B5EF4-FFF2-40B4-BE49-F238E27FC236}">
                  <a16:creationId xmlns:a16="http://schemas.microsoft.com/office/drawing/2014/main" xmlns="" id="{996F400D-6960-4882-81E3-289C68830057}"/>
                </a:ext>
              </a:extLst>
            </p:cNvPr>
            <p:cNvSpPr/>
            <p:nvPr/>
          </p:nvSpPr>
          <p:spPr>
            <a:xfrm>
              <a:off x="0" y="3111599"/>
              <a:ext cx="8229600" cy="1414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xmlns="" id="{1A35779E-320B-42C3-828B-8EF61E6A9755}"/>
                </a:ext>
              </a:extLst>
            </p:cNvPr>
            <p:cNvSpPr txBox="1"/>
            <p:nvPr/>
          </p:nvSpPr>
          <p:spPr>
            <a:xfrm>
              <a:off x="1787356" y="3111599"/>
              <a:ext cx="6442243" cy="1414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dirty="0"/>
                <a:t>Pas de vision de jeu 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dirty="0"/>
                <a:t>(oppose le fort au fort)</a:t>
              </a:r>
              <a:endParaRPr lang="fr-FR" sz="3200" kern="1200" dirty="0"/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785786" y="1500174"/>
            <a:ext cx="1785950" cy="135732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85553ACD-342E-4DA9-8A4D-86725C1E01A7}"/>
              </a:ext>
            </a:extLst>
          </p:cNvPr>
          <p:cNvGrpSpPr/>
          <p:nvPr/>
        </p:nvGrpSpPr>
        <p:grpSpPr>
          <a:xfrm>
            <a:off x="428596" y="4929198"/>
            <a:ext cx="8229600" cy="1714512"/>
            <a:chOff x="0" y="3111599"/>
            <a:chExt cx="8229600" cy="1414363"/>
          </a:xfrm>
        </p:grpSpPr>
        <p:sp>
          <p:nvSpPr>
            <p:cNvPr id="10" name="Rectangle : coins arrondis 5">
              <a:extLst>
                <a:ext uri="{FF2B5EF4-FFF2-40B4-BE49-F238E27FC236}">
                  <a16:creationId xmlns:a16="http://schemas.microsoft.com/office/drawing/2014/main" xmlns="" id="{996F400D-6960-4882-81E3-289C68830057}"/>
                </a:ext>
              </a:extLst>
            </p:cNvPr>
            <p:cNvSpPr/>
            <p:nvPr/>
          </p:nvSpPr>
          <p:spPr>
            <a:xfrm>
              <a:off x="0" y="3111599"/>
              <a:ext cx="8229600" cy="1414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 : coins arrondis 4">
              <a:extLst>
                <a:ext uri="{FF2B5EF4-FFF2-40B4-BE49-F238E27FC236}">
                  <a16:creationId xmlns:a16="http://schemas.microsoft.com/office/drawing/2014/main" xmlns="" id="{1A35779E-320B-42C3-828B-8EF61E6A9755}"/>
                </a:ext>
              </a:extLst>
            </p:cNvPr>
            <p:cNvSpPr txBox="1"/>
            <p:nvPr/>
          </p:nvSpPr>
          <p:spPr>
            <a:xfrm>
              <a:off x="2357453" y="3111599"/>
              <a:ext cx="5500727" cy="1414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dirty="0"/>
                <a:t>Peurs des parents</a:t>
              </a:r>
              <a:endParaRPr lang="fr-FR" sz="3200" kern="1200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5553ACD-342E-4DA9-8A4D-86725C1E01A7}"/>
              </a:ext>
            </a:extLst>
          </p:cNvPr>
          <p:cNvGrpSpPr/>
          <p:nvPr/>
        </p:nvGrpSpPr>
        <p:grpSpPr>
          <a:xfrm>
            <a:off x="428596" y="3071810"/>
            <a:ext cx="8215370" cy="1714512"/>
            <a:chOff x="0" y="3111599"/>
            <a:chExt cx="8229600" cy="1414363"/>
          </a:xfrm>
        </p:grpSpPr>
        <p:sp>
          <p:nvSpPr>
            <p:cNvPr id="13" name="Rectangle : coins arrondis 5">
              <a:extLst>
                <a:ext uri="{FF2B5EF4-FFF2-40B4-BE49-F238E27FC236}">
                  <a16:creationId xmlns:a16="http://schemas.microsoft.com/office/drawing/2014/main" xmlns="" id="{996F400D-6960-4882-81E3-289C68830057}"/>
                </a:ext>
              </a:extLst>
            </p:cNvPr>
            <p:cNvSpPr/>
            <p:nvPr/>
          </p:nvSpPr>
          <p:spPr>
            <a:xfrm>
              <a:off x="0" y="3170531"/>
              <a:ext cx="8229600" cy="13554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 : coins arrondis 4">
              <a:extLst>
                <a:ext uri="{FF2B5EF4-FFF2-40B4-BE49-F238E27FC236}">
                  <a16:creationId xmlns:a16="http://schemas.microsoft.com/office/drawing/2014/main" xmlns="" id="{1A35779E-320B-42C3-828B-8EF61E6A9755}"/>
                </a:ext>
              </a:extLst>
            </p:cNvPr>
            <p:cNvSpPr txBox="1"/>
            <p:nvPr/>
          </p:nvSpPr>
          <p:spPr>
            <a:xfrm>
              <a:off x="3143272" y="3111599"/>
              <a:ext cx="4071966" cy="1414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dirty="0"/>
                <a:t>Peur du contact et arrêt du joueur</a:t>
              </a:r>
              <a:endParaRPr lang="fr-FR" sz="3200" kern="1200" dirty="0"/>
            </a:p>
          </p:txBody>
        </p:sp>
      </p:grpSp>
      <p:sp>
        <p:nvSpPr>
          <p:cNvPr id="27" name="Rectangle à coins arrondis 26"/>
          <p:cNvSpPr/>
          <p:nvPr/>
        </p:nvSpPr>
        <p:spPr>
          <a:xfrm>
            <a:off x="714348" y="3286124"/>
            <a:ext cx="1857388" cy="135732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à coins arrondis 14"/>
          <p:cNvSpPr/>
          <p:nvPr/>
        </p:nvSpPr>
        <p:spPr>
          <a:xfrm>
            <a:off x="714348" y="5072074"/>
            <a:ext cx="1857388" cy="1357322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3348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937642"/>
              </p:ext>
            </p:extLst>
          </p:nvPr>
        </p:nvGraphicFramePr>
        <p:xfrm>
          <a:off x="179513" y="116634"/>
          <a:ext cx="8678766" cy="628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3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5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51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51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51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51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51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51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13804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Catégorie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Pratique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Oct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Nov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Déc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Janv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Fév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Mars à Juin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804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Ateliers rugby: jeux de coordination motrice, d’habiletés(luttes, combat, courses, sauts, lancers et jeux d’opposition (4x4-5x5)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3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5x5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T+2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T+2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T+2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T+2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T+2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T+2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JCO</a:t>
                      </a:r>
                    </a:p>
                    <a:p>
                      <a:pPr algn="ctr"/>
                      <a:r>
                        <a:rPr lang="fr-FR" dirty="0"/>
                        <a:t>5x5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778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5x5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JCO</a:t>
                      </a:r>
                    </a:p>
                    <a:p>
                      <a:pPr algn="ctr"/>
                      <a:r>
                        <a:rPr lang="fr-FR" dirty="0"/>
                        <a:t>5x5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JCO</a:t>
                      </a:r>
                    </a:p>
                    <a:p>
                      <a:pPr algn="ctr"/>
                      <a:r>
                        <a:rPr lang="fr-FR" dirty="0"/>
                        <a:t>5x5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JCO</a:t>
                      </a:r>
                    </a:p>
                    <a:p>
                      <a:pPr algn="ctr"/>
                      <a:r>
                        <a:rPr lang="fr-FR" dirty="0"/>
                        <a:t>5x5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JCO</a:t>
                      </a:r>
                    </a:p>
                    <a:p>
                      <a:pPr algn="ctr"/>
                      <a:r>
                        <a:rPr lang="fr-FR" dirty="0"/>
                        <a:t>5x5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778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5x5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JCO</a:t>
                      </a:r>
                    </a:p>
                    <a:p>
                      <a:pPr algn="ctr"/>
                      <a:r>
                        <a:rPr lang="fr-FR" dirty="0"/>
                        <a:t>5x5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JCO</a:t>
                      </a:r>
                    </a:p>
                    <a:p>
                      <a:pPr algn="ctr"/>
                      <a:r>
                        <a:rPr lang="fr-FR" dirty="0"/>
                        <a:t>5x5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JCO</a:t>
                      </a:r>
                    </a:p>
                    <a:p>
                      <a:pPr algn="ctr"/>
                      <a:r>
                        <a:rPr lang="fr-FR" dirty="0"/>
                        <a:t>5x5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JCO</a:t>
                      </a:r>
                    </a:p>
                    <a:p>
                      <a:pPr algn="ctr"/>
                      <a:r>
                        <a:rPr lang="fr-FR" dirty="0"/>
                        <a:t>5x5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778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7x7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JCO</a:t>
                      </a:r>
                    </a:p>
                    <a:p>
                      <a:pPr algn="ctr"/>
                      <a:r>
                        <a:rPr lang="fr-FR" dirty="0"/>
                        <a:t>7x7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JCO</a:t>
                      </a:r>
                    </a:p>
                    <a:p>
                      <a:pPr algn="ctr"/>
                      <a:r>
                        <a:rPr lang="fr-FR" dirty="0"/>
                        <a:t>7x7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10x10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778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7x7</a:t>
                      </a:r>
                    </a:p>
                    <a:p>
                      <a:pPr algn="ctr"/>
                      <a:r>
                        <a:rPr lang="fr-FR" dirty="0"/>
                        <a:t>15x15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JCO</a:t>
                      </a:r>
                    </a:p>
                    <a:p>
                      <a:pPr algn="ctr"/>
                      <a:r>
                        <a:rPr lang="fr-FR" dirty="0"/>
                        <a:t>7x7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JCO</a:t>
                      </a:r>
                    </a:p>
                    <a:p>
                      <a:pPr algn="ctr"/>
                      <a:r>
                        <a:rPr lang="fr-FR" dirty="0"/>
                        <a:t>7x7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15x15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15x15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15x15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15x15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</a:t>
                      </a:r>
                    </a:p>
                    <a:p>
                      <a:pPr algn="ctr"/>
                      <a:r>
                        <a:rPr lang="fr-FR" dirty="0"/>
                        <a:t>15x15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0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097" y="836712"/>
            <a:ext cx="8305800" cy="866360"/>
          </a:xfrm>
        </p:spPr>
        <p:txBody>
          <a:bodyPr/>
          <a:lstStyle/>
          <a:p>
            <a:r>
              <a:rPr lang="fr-FR" dirty="0" smtClean="0"/>
              <a:t>CALENDRIER SPORTIF U6 – U10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" y="3683691"/>
            <a:ext cx="8640959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" y="5229200"/>
            <a:ext cx="8640958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1" y="2420888"/>
            <a:ext cx="2576828" cy="85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82538" y="5409065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Pauline</a:t>
            </a:r>
            <a:endParaRPr lang="fr-FR" sz="1000" dirty="0"/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614338"/>
              </p:ext>
            </p:extLst>
          </p:nvPr>
        </p:nvGraphicFramePr>
        <p:xfrm>
          <a:off x="142845" y="1071548"/>
          <a:ext cx="8858310" cy="5482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5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73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3286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OCTOBRE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NOVEMBRE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DECEMBRE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JANVIER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6910">
                <a:tc>
                  <a:txBody>
                    <a:bodyPr/>
                    <a:lstStyle/>
                    <a:p>
                      <a:r>
                        <a:rPr lang="fr-FR" sz="1600" dirty="0"/>
                        <a:t>S 8 </a:t>
                      </a:r>
                      <a:r>
                        <a:rPr lang="fr-FR" sz="1600" dirty="0" smtClean="0"/>
                        <a:t>: entrainement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 S 6</a:t>
                      </a:r>
                      <a:r>
                        <a:rPr lang="fr-FR" sz="1600" baseline="0" dirty="0"/>
                        <a:t> : </a:t>
                      </a:r>
                      <a:r>
                        <a:rPr lang="fr-FR" sz="1600" b="1" baseline="0" dirty="0"/>
                        <a:t>ATELIER 1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 S</a:t>
                      </a:r>
                      <a:r>
                        <a:rPr lang="fr-FR" sz="1600" baseline="0" dirty="0"/>
                        <a:t>3: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 1 : </a:t>
                      </a:r>
                      <a:r>
                        <a:rPr lang="fr-FR" sz="1600" b="1" dirty="0"/>
                        <a:t>ATELIER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 S 5 : Vacances de NOEL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9442">
                <a:tc>
                  <a:txBody>
                    <a:bodyPr/>
                    <a:lstStyle/>
                    <a:p>
                      <a:r>
                        <a:rPr lang="fr-FR" sz="1600" dirty="0"/>
                        <a:t>S 15 </a:t>
                      </a:r>
                      <a:r>
                        <a:rPr lang="fr-FR" sz="1600" dirty="0" smtClean="0"/>
                        <a:t>: entrainement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 S 13 : </a:t>
                      </a:r>
                      <a:r>
                        <a:rPr lang="fr-FR" sz="1600" b="1" dirty="0"/>
                        <a:t>FAUCIGNY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 10 :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="1" baseline="0" dirty="0"/>
                        <a:t>ATELIER 2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</a:t>
                      </a:r>
                      <a:r>
                        <a:rPr lang="fr-FR" sz="1600" baseline="0" dirty="0"/>
                        <a:t> 8 :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 S 12 : Tournoi sur neige</a:t>
                      </a:r>
                      <a:r>
                        <a:rPr lang="fr-FR" sz="1600" dirty="0" smtClean="0"/>
                        <a:t>???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9417">
                <a:tc>
                  <a:txBody>
                    <a:bodyPr/>
                    <a:lstStyle/>
                    <a:p>
                      <a:r>
                        <a:rPr lang="fr-FR" sz="1600" dirty="0"/>
                        <a:t>S 22 </a:t>
                      </a:r>
                      <a:r>
                        <a:rPr lang="fr-FR" sz="1600" dirty="0" smtClean="0"/>
                        <a:t>: entraînement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 S 20 :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="1" baseline="0" dirty="0"/>
                        <a:t>ANNECY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S 17 : </a:t>
                      </a:r>
                      <a:r>
                        <a:rPr lang="fr-FR" sz="1600" b="1" dirty="0"/>
                        <a:t>Plateaux</a:t>
                      </a:r>
                      <a:r>
                        <a:rPr lang="fr-FR" sz="1600" baseline="0" dirty="0"/>
                        <a:t>                             </a:t>
                      </a:r>
                      <a:r>
                        <a:rPr lang="fr-FR" sz="1600" b="1" baseline="0" dirty="0"/>
                        <a:t>Nord et Sud </a:t>
                      </a:r>
                      <a:r>
                        <a:rPr lang="fr-FR" sz="1600" b="0" baseline="0" dirty="0"/>
                        <a:t>A </a:t>
                      </a:r>
                      <a:r>
                        <a:rPr lang="fr-FR" sz="1600" b="0" baseline="0" dirty="0" smtClean="0"/>
                        <a:t>définir</a:t>
                      </a:r>
                      <a:endParaRPr lang="fr-F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</a:t>
                      </a:r>
                      <a:r>
                        <a:rPr lang="fr-FR" sz="1600" baseline="0" dirty="0"/>
                        <a:t>  15 : </a:t>
                      </a:r>
                      <a:r>
                        <a:rPr lang="fr-FR" sz="1600" b="1" baseline="0" dirty="0"/>
                        <a:t>JD3</a:t>
                      </a:r>
                      <a:r>
                        <a:rPr lang="fr-FR" sz="1600" baseline="0" dirty="0"/>
                        <a:t>, A définir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 S 19 : </a:t>
                      </a:r>
                    </a:p>
                    <a:p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3723">
                <a:tc>
                  <a:txBody>
                    <a:bodyPr/>
                    <a:lstStyle/>
                    <a:p>
                      <a:r>
                        <a:rPr lang="fr-FR" sz="1600" dirty="0"/>
                        <a:t>S 29 :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="1" baseline="0" dirty="0"/>
                        <a:t>MEYTHET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 S 28 :</a:t>
                      </a:r>
                      <a:r>
                        <a:rPr lang="fr-FR" sz="1600" baseline="0" dirty="0"/>
                        <a:t> Vacances de TOUSSAINT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 24 : </a:t>
                      </a:r>
                      <a:r>
                        <a:rPr lang="fr-FR" sz="1600" b="1" dirty="0"/>
                        <a:t>THONES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  <a:r>
                        <a:rPr lang="fr-FR" sz="1600" baseline="0" dirty="0"/>
                        <a:t> 22 : Vacances de NOEL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S 26: </a:t>
                      </a:r>
                      <a:r>
                        <a:rPr lang="fr-FR" sz="1600" b="1" dirty="0"/>
                        <a:t>Tournoi</a:t>
                      </a:r>
                      <a:r>
                        <a:rPr lang="fr-FR" sz="1600" b="1" baseline="0" dirty="0"/>
                        <a:t> sur neige</a:t>
                      </a:r>
                      <a:r>
                        <a:rPr lang="fr-FR" sz="1600" baseline="0" dirty="0"/>
                        <a:t> Gd Bo ?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9568">
                <a:tc>
                  <a:txBody>
                    <a:bodyPr/>
                    <a:lstStyle/>
                    <a:p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 S</a:t>
                      </a:r>
                      <a:r>
                        <a:rPr lang="fr-FR" sz="1600" baseline="0" dirty="0"/>
                        <a:t> 29: Vacances de NOEL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382538" y="304180"/>
            <a:ext cx="476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Calendrier U8-U10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358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643350"/>
              </p:ext>
            </p:extLst>
          </p:nvPr>
        </p:nvGraphicFramePr>
        <p:xfrm>
          <a:off x="142845" y="1071548"/>
          <a:ext cx="8929749" cy="550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5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678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FEVRIER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MARS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AVRIL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MAI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JUIN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6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S 2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 2 : Vacances de FEVRIER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6 :</a:t>
                      </a:r>
                      <a:r>
                        <a:rPr lang="fr-FR" baseline="0" dirty="0"/>
                        <a:t> </a:t>
                      </a:r>
                      <a:r>
                        <a:rPr lang="fr-FR" b="1" baseline="0" dirty="0"/>
                        <a:t>INTER DEP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</a:t>
                      </a:r>
                      <a:r>
                        <a:rPr lang="fr-FR" baseline="0" dirty="0"/>
                        <a:t> 4 : </a:t>
                      </a:r>
                      <a:r>
                        <a:rPr lang="fr-FR" b="1" baseline="0" dirty="0"/>
                        <a:t>LE MOLE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1 : </a:t>
                      </a:r>
                      <a:r>
                        <a:rPr lang="fr-FR" b="1" dirty="0"/>
                        <a:t>THONON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6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S 9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9 : </a:t>
                      </a:r>
                      <a:r>
                        <a:rPr lang="fr-FR" b="1" dirty="0"/>
                        <a:t>ST JULIEN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 13 : Vacances</a:t>
                      </a:r>
                      <a:r>
                        <a:rPr lang="fr-FR" baseline="0" dirty="0"/>
                        <a:t> de PAQUES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11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8-9 : </a:t>
                      </a:r>
                      <a:r>
                        <a:rPr lang="fr-FR" b="1" dirty="0"/>
                        <a:t>ACY</a:t>
                      </a:r>
                      <a:r>
                        <a:rPr lang="fr-FR" b="1" baseline="0" dirty="0"/>
                        <a:t> LE VX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67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 16 : Vacances de FEVRIER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16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 20 : Vacances de PAQUES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18 : </a:t>
                      </a:r>
                      <a:r>
                        <a:rPr lang="fr-FR" b="1" dirty="0"/>
                        <a:t>FAVERGES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15 </a:t>
                      </a:r>
                      <a:r>
                        <a:rPr lang="fr-FR" b="1" dirty="0"/>
                        <a:t>: Journée</a:t>
                      </a:r>
                      <a:r>
                        <a:rPr lang="fr-FR" b="1" baseline="0" dirty="0"/>
                        <a:t> </a:t>
                      </a:r>
                      <a:r>
                        <a:rPr lang="fr-FR" b="1" dirty="0"/>
                        <a:t>départemental 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678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 23 : Vacances</a:t>
                      </a:r>
                      <a:r>
                        <a:rPr lang="fr-FR" baseline="0" dirty="0"/>
                        <a:t> de FEVRIER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23 : </a:t>
                      </a:r>
                      <a:r>
                        <a:rPr lang="fr-FR" b="1" dirty="0"/>
                        <a:t>DEPTAL</a:t>
                      </a:r>
                    </a:p>
                    <a:p>
                      <a:r>
                        <a:rPr lang="fr-FR" b="1" dirty="0"/>
                        <a:t>ANNEMASSE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27 : </a:t>
                      </a:r>
                      <a:r>
                        <a:rPr lang="fr-FR" b="1" dirty="0"/>
                        <a:t>RUMILLY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25 : </a:t>
                      </a:r>
                      <a:r>
                        <a:rPr lang="fr-FR" b="1" dirty="0"/>
                        <a:t>ANNEMASSE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22</a:t>
                      </a:r>
                      <a:r>
                        <a:rPr lang="fr-FR" baseline="0" dirty="0"/>
                        <a:t> :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678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30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</a:t>
                      </a:r>
                      <a:r>
                        <a:rPr lang="fr-FR" baseline="0" dirty="0"/>
                        <a:t> 30 : </a:t>
                      </a:r>
                      <a:r>
                        <a:rPr lang="fr-FR" b="1" baseline="0" dirty="0"/>
                        <a:t>THONON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</a:t>
                      </a:r>
                      <a:r>
                        <a:rPr lang="fr-FR" baseline="0" dirty="0"/>
                        <a:t> 29 :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6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fr-FR" b="1" dirty="0"/>
              <a:t>Calendrier M12 </a:t>
            </a:r>
            <a:r>
              <a:rPr lang="fr-FR" b="1" dirty="0" smtClean="0"/>
              <a:t>2018-19</a:t>
            </a:r>
            <a:r>
              <a:rPr lang="fr-FR" b="1" dirty="0"/>
              <a:t>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398895"/>
              </p:ext>
            </p:extLst>
          </p:nvPr>
        </p:nvGraphicFramePr>
        <p:xfrm>
          <a:off x="611559" y="1000109"/>
          <a:ext cx="8336864" cy="6919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960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OCTOBRE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NOVEMBRE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DECEMBRE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JANVIER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5489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S 8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6</a:t>
                      </a:r>
                      <a:r>
                        <a:rPr lang="fr-FR" baseline="0" dirty="0"/>
                        <a:t> : </a:t>
                      </a:r>
                      <a:r>
                        <a:rPr lang="fr-FR" b="1" baseline="0" dirty="0"/>
                        <a:t>ATELIER 1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S </a:t>
                      </a:r>
                      <a:r>
                        <a:rPr lang="fr-FR" baseline="0" dirty="0"/>
                        <a:t>3 : Vacances</a:t>
                      </a:r>
                    </a:p>
                    <a:p>
                      <a:r>
                        <a:rPr lang="fr-FR" baseline="0" dirty="0"/>
                        <a:t>          TOUSSAINT</a:t>
                      </a:r>
                      <a:endParaRPr lang="fr-FR" dirty="0"/>
                    </a:p>
                    <a:p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1 : </a:t>
                      </a:r>
                      <a:r>
                        <a:rPr lang="fr-FR" b="1" dirty="0"/>
                        <a:t>ATELIER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 5 : </a:t>
                      </a:r>
                      <a:r>
                        <a:rPr lang="fr-FR" baseline="0" dirty="0"/>
                        <a:t>Vacances                          de NOEL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3679">
                <a:tc>
                  <a:txBody>
                    <a:bodyPr/>
                    <a:lstStyle/>
                    <a:p>
                      <a:r>
                        <a:rPr lang="fr-FR" dirty="0"/>
                        <a:t>S 15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13 : </a:t>
                      </a:r>
                      <a:r>
                        <a:rPr lang="fr-FR" b="1" dirty="0"/>
                        <a:t>JD2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10 :</a:t>
                      </a:r>
                      <a:r>
                        <a:rPr lang="fr-FR" baseline="0" dirty="0"/>
                        <a:t> </a:t>
                      </a:r>
                      <a:r>
                        <a:rPr lang="fr-FR" b="1" baseline="0" dirty="0"/>
                        <a:t>ATELIER 2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</a:t>
                      </a:r>
                      <a:r>
                        <a:rPr lang="fr-FR" baseline="0" dirty="0"/>
                        <a:t> 8 : </a:t>
                      </a:r>
                      <a:r>
                        <a:rPr lang="fr-FR" b="1" baseline="0" dirty="0"/>
                        <a:t>REPLI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S 12 </a:t>
                      </a:r>
                      <a:r>
                        <a:rPr lang="fr-FR" i="0" dirty="0"/>
                        <a:t>: </a:t>
                      </a:r>
                      <a:r>
                        <a:rPr lang="fr-FR" b="1" i="0" dirty="0"/>
                        <a:t>JOURNEE</a:t>
                      </a:r>
                      <a:r>
                        <a:rPr lang="fr-FR" b="1" i="0" baseline="0" dirty="0"/>
                        <a:t> </a:t>
                      </a:r>
                      <a:r>
                        <a:rPr lang="fr-FR" b="1" i="0" baseline="0" dirty="0" smtClean="0"/>
                        <a:t>VOLONTAIRE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baseline="0" dirty="0" smtClean="0"/>
                        <a:t>Tournoi /neige ?</a:t>
                      </a:r>
                      <a:endParaRPr lang="fr-FR" b="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041">
                <a:tc>
                  <a:txBody>
                    <a:bodyPr/>
                    <a:lstStyle/>
                    <a:p>
                      <a:r>
                        <a:rPr lang="fr-FR" dirty="0"/>
                        <a:t>S 22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20 : </a:t>
                      </a:r>
                      <a:r>
                        <a:rPr lang="fr-FR" b="1" dirty="0"/>
                        <a:t>JD3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S 17 : </a:t>
                      </a:r>
                      <a:r>
                        <a:rPr lang="fr-FR" b="1" dirty="0"/>
                        <a:t>JD4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</a:t>
                      </a:r>
                      <a:r>
                        <a:rPr lang="fr-FR" baseline="0" dirty="0"/>
                        <a:t>  15 : </a:t>
                      </a:r>
                      <a:r>
                        <a:rPr lang="fr-FR" b="1" baseline="0" dirty="0"/>
                        <a:t>JD6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S 19 : </a:t>
                      </a:r>
                      <a:r>
                        <a:rPr lang="fr-FR" b="1" dirty="0"/>
                        <a:t>REPLI</a:t>
                      </a:r>
                    </a:p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5489">
                <a:tc>
                  <a:txBody>
                    <a:bodyPr/>
                    <a:lstStyle/>
                    <a:p>
                      <a:r>
                        <a:rPr lang="fr-FR" dirty="0"/>
                        <a:t>S 29 : </a:t>
                      </a:r>
                      <a:r>
                        <a:rPr lang="fr-FR" b="1" dirty="0"/>
                        <a:t>CPA + JD1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28 :</a:t>
                      </a:r>
                      <a:r>
                        <a:rPr lang="fr-FR" baseline="0" dirty="0"/>
                        <a:t> Vacances</a:t>
                      </a:r>
                    </a:p>
                    <a:p>
                      <a:r>
                        <a:rPr lang="fr-FR" baseline="0" dirty="0"/>
                        <a:t>          TOUSSAINT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24 : </a:t>
                      </a:r>
                      <a:r>
                        <a:rPr lang="fr-FR" b="1" dirty="0"/>
                        <a:t>JD5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 </a:t>
                      </a:r>
                      <a:r>
                        <a:rPr lang="fr-FR" baseline="0" dirty="0"/>
                        <a:t>22 : Vacances                          de NOEL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 26: </a:t>
                      </a:r>
                      <a:r>
                        <a:rPr lang="fr-FR" b="1" dirty="0"/>
                        <a:t>Tournoi</a:t>
                      </a:r>
                      <a:r>
                        <a:rPr lang="fr-FR" b="1" baseline="0" dirty="0"/>
                        <a:t> sur neige, Gd Bo ? </a:t>
                      </a:r>
                      <a:r>
                        <a:rPr lang="fr-FR" b="1" baseline="0" dirty="0" smtClean="0"/>
                        <a:t>Ou 12/01 ?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7299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 S</a:t>
                      </a:r>
                      <a:r>
                        <a:rPr lang="fr-FR" baseline="0" dirty="0"/>
                        <a:t> 29: Vacances de NOEL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85786" y="2714620"/>
            <a:ext cx="1000132" cy="1928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Semaine des EDR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571472" y="5143512"/>
            <a:ext cx="2857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3428992" y="2143116"/>
            <a:ext cx="7143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6929454" y="2143116"/>
            <a:ext cx="7143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4679157" y="5750735"/>
            <a:ext cx="1785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1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fr-FR" b="1" dirty="0"/>
              <a:t>Calendrier M14 2018-2019: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90948"/>
              </p:ext>
            </p:extLst>
          </p:nvPr>
        </p:nvGraphicFramePr>
        <p:xfrm>
          <a:off x="142845" y="1000109"/>
          <a:ext cx="8858310" cy="5923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345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OCTOBRE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NOVEMBRE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DECEMBRE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JANVIER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9082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S 8 </a:t>
                      </a:r>
                      <a:r>
                        <a:rPr lang="fr-FR" dirty="0" smtClean="0"/>
                        <a:t>: J1</a:t>
                      </a:r>
                      <a:r>
                        <a:rPr lang="fr-FR" baseline="0" dirty="0" smtClean="0"/>
                        <a:t> annulée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6</a:t>
                      </a:r>
                      <a:r>
                        <a:rPr lang="fr-FR" baseline="0" dirty="0"/>
                        <a:t> : </a:t>
                      </a:r>
                      <a:r>
                        <a:rPr lang="fr-FR" b="1" baseline="0" dirty="0"/>
                        <a:t>JCO 4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S </a:t>
                      </a:r>
                      <a:r>
                        <a:rPr lang="fr-FR" baseline="0" dirty="0"/>
                        <a:t>3 : Vacances</a:t>
                      </a:r>
                    </a:p>
                    <a:p>
                      <a:r>
                        <a:rPr lang="fr-FR" baseline="0" dirty="0"/>
                        <a:t>          TOUSSAINT</a:t>
                      </a:r>
                      <a:endParaRPr lang="fr-FR" dirty="0"/>
                    </a:p>
                    <a:p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1 </a:t>
                      </a:r>
                      <a:r>
                        <a:rPr lang="fr-FR" dirty="0" smtClean="0"/>
                        <a:t>: sélection</a:t>
                      </a:r>
                      <a:r>
                        <a:rPr lang="fr-FR" baseline="0" dirty="0" smtClean="0"/>
                        <a:t> M13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 5 : </a:t>
                      </a:r>
                      <a:r>
                        <a:rPr lang="fr-FR" baseline="0" dirty="0"/>
                        <a:t>Vacances                          de NOEL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7630">
                <a:tc>
                  <a:txBody>
                    <a:bodyPr/>
                    <a:lstStyle/>
                    <a:p>
                      <a:r>
                        <a:rPr lang="fr-FR" dirty="0"/>
                        <a:t>S 15 : </a:t>
                      </a:r>
                      <a:r>
                        <a:rPr lang="fr-FR" b="1" dirty="0"/>
                        <a:t>JCO </a:t>
                      </a:r>
                      <a:r>
                        <a:rPr lang="fr-FR" b="1" dirty="0" smtClean="0"/>
                        <a:t>2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13 : </a:t>
                      </a:r>
                      <a:r>
                        <a:rPr lang="fr-FR" b="1" dirty="0"/>
                        <a:t>XV J1 PH1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10 : </a:t>
                      </a:r>
                      <a:r>
                        <a:rPr lang="fr-FR" b="1" dirty="0"/>
                        <a:t>XV J2 PH1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</a:t>
                      </a:r>
                      <a:r>
                        <a:rPr lang="fr-FR" baseline="0" dirty="0"/>
                        <a:t> 8 : </a:t>
                      </a:r>
                      <a:r>
                        <a:rPr lang="fr-FR" b="1" dirty="0"/>
                        <a:t>XV J4 PH1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S </a:t>
                      </a:r>
                      <a:r>
                        <a:rPr lang="fr-FR" dirty="0"/>
                        <a:t>12 </a:t>
                      </a:r>
                      <a:r>
                        <a:rPr lang="fr-FR" i="0" dirty="0"/>
                        <a:t>:</a:t>
                      </a:r>
                      <a:endParaRPr lang="fr-FR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8720">
                <a:tc>
                  <a:txBody>
                    <a:bodyPr/>
                    <a:lstStyle/>
                    <a:p>
                      <a:r>
                        <a:rPr lang="fr-FR" dirty="0"/>
                        <a:t>S 22 : </a:t>
                      </a:r>
                      <a:r>
                        <a:rPr lang="fr-FR" b="1" dirty="0"/>
                        <a:t>CPA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20</a:t>
                      </a:r>
                      <a:r>
                        <a:rPr lang="fr-FR" dirty="0" smtClean="0"/>
                        <a:t>: Stage</a:t>
                      </a:r>
                      <a:r>
                        <a:rPr lang="fr-FR" baseline="0" dirty="0" smtClean="0"/>
                        <a:t> M13 détection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S 17 </a:t>
                      </a:r>
                      <a:r>
                        <a:rPr lang="fr-FR" dirty="0" smtClean="0"/>
                        <a:t>: sélection M13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</a:t>
                      </a:r>
                      <a:r>
                        <a:rPr lang="fr-FR" baseline="0" dirty="0"/>
                        <a:t>  15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S 19 : </a:t>
                      </a:r>
                      <a:r>
                        <a:rPr lang="fr-FR" b="1" dirty="0"/>
                        <a:t>PH2</a:t>
                      </a:r>
                    </a:p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7630">
                <a:tc>
                  <a:txBody>
                    <a:bodyPr/>
                    <a:lstStyle/>
                    <a:p>
                      <a:r>
                        <a:rPr lang="fr-FR" dirty="0"/>
                        <a:t>S 29 : </a:t>
                      </a:r>
                      <a:r>
                        <a:rPr lang="fr-FR" b="1" dirty="0"/>
                        <a:t>JCO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28 :</a:t>
                      </a:r>
                      <a:r>
                        <a:rPr lang="fr-FR" baseline="0" dirty="0"/>
                        <a:t> Vacances</a:t>
                      </a:r>
                    </a:p>
                    <a:p>
                      <a:r>
                        <a:rPr lang="fr-FR" baseline="0" dirty="0"/>
                        <a:t>          TOUSSAINT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24 : </a:t>
                      </a:r>
                      <a:r>
                        <a:rPr lang="fr-FR" b="1" dirty="0"/>
                        <a:t>XV J3 PH1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 </a:t>
                      </a:r>
                      <a:r>
                        <a:rPr lang="fr-FR" baseline="0" dirty="0"/>
                        <a:t>22 : Vacances                          de NOEL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 26 :</a:t>
                      </a:r>
                      <a:r>
                        <a:rPr lang="fr-FR" b="1" baseline="0" dirty="0"/>
                        <a:t> </a:t>
                      </a:r>
                      <a:r>
                        <a:rPr lang="fr-FR" b="1" dirty="0"/>
                        <a:t>PH2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7085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 S</a:t>
                      </a:r>
                      <a:r>
                        <a:rPr lang="fr-FR" baseline="0" dirty="0"/>
                        <a:t> 29: Vacances de NOEL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 rot="5400000">
            <a:off x="571472" y="5143512"/>
            <a:ext cx="2857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3428992" y="2143116"/>
            <a:ext cx="7143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6929454" y="2143116"/>
            <a:ext cx="7143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4679157" y="5750735"/>
            <a:ext cx="1785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9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fr-FR" b="1" dirty="0"/>
              <a:t>Calendrier M14 2018-2019: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490780"/>
              </p:ext>
            </p:extLst>
          </p:nvPr>
        </p:nvGraphicFramePr>
        <p:xfrm>
          <a:off x="142845" y="1071548"/>
          <a:ext cx="8929749" cy="5772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5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678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FEVRIER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MARS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AVRIL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MAI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JUIN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6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S 2 : </a:t>
                      </a:r>
                      <a:r>
                        <a:rPr lang="fr-FR" b="1" dirty="0"/>
                        <a:t>PH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 S 2 : </a:t>
                      </a:r>
                      <a:r>
                        <a:rPr lang="fr-FR" b="1" dirty="0"/>
                        <a:t>PH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6 </a:t>
                      </a:r>
                      <a:r>
                        <a:rPr lang="fr-FR" dirty="0" smtClean="0"/>
                        <a:t>: J1</a:t>
                      </a:r>
                      <a:r>
                        <a:rPr lang="fr-FR" baseline="0" dirty="0" smtClean="0"/>
                        <a:t> PH 3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</a:t>
                      </a:r>
                      <a:r>
                        <a:rPr lang="fr-FR" baseline="0" dirty="0"/>
                        <a:t> 4 :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1 </a:t>
                      </a:r>
                      <a:r>
                        <a:rPr lang="fr-FR" dirty="0" smtClean="0"/>
                        <a:t>: JOURNEE</a:t>
                      </a:r>
                      <a:r>
                        <a:rPr lang="fr-FR" baseline="0" dirty="0" smtClean="0"/>
                        <a:t> CLOTURE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6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S 9 : </a:t>
                      </a:r>
                      <a:r>
                        <a:rPr lang="fr-FR" b="1" dirty="0"/>
                        <a:t>PH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9 </a:t>
                      </a:r>
                      <a:r>
                        <a:rPr lang="fr-FR" dirty="0" smtClean="0"/>
                        <a:t>: M13?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 13 : Vacances</a:t>
                      </a:r>
                      <a:r>
                        <a:rPr lang="fr-FR" baseline="0" dirty="0"/>
                        <a:t> de </a:t>
                      </a:r>
                      <a:r>
                        <a:rPr lang="fr-FR" baseline="0" dirty="0" smtClean="0"/>
                        <a:t>Pâques</a:t>
                      </a:r>
                    </a:p>
                    <a:p>
                      <a:pPr algn="ctr"/>
                      <a:r>
                        <a:rPr lang="fr-FR" baseline="0" dirty="0" smtClean="0"/>
                        <a:t>M13 Monts et Vallées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11 </a:t>
                      </a:r>
                      <a:r>
                        <a:rPr lang="fr-FR" dirty="0" smtClean="0"/>
                        <a:t>: J2 PH3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8-9 :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6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 16 :</a:t>
                      </a:r>
                      <a:r>
                        <a:rPr lang="fr-FR" baseline="0" dirty="0"/>
                        <a:t> </a:t>
                      </a:r>
                      <a:r>
                        <a:rPr lang="fr-FR" b="1" dirty="0"/>
                        <a:t>PH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16 : </a:t>
                      </a:r>
                      <a:r>
                        <a:rPr lang="fr-FR" b="1" dirty="0"/>
                        <a:t>PH 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 20 : Vacances de PAQUES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18 </a:t>
                      </a:r>
                      <a:r>
                        <a:rPr lang="fr-FR" dirty="0" smtClean="0"/>
                        <a:t>: J3 PH3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15 </a:t>
                      </a:r>
                      <a:r>
                        <a:rPr lang="fr-FR" b="1" dirty="0"/>
                        <a:t>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678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 23 : Vacances</a:t>
                      </a:r>
                      <a:r>
                        <a:rPr lang="fr-FR" baseline="0" dirty="0"/>
                        <a:t> de FEVRIER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23 : </a:t>
                      </a:r>
                      <a:r>
                        <a:rPr lang="fr-FR" b="1" dirty="0"/>
                        <a:t>REPLI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27 :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25 </a:t>
                      </a:r>
                      <a:r>
                        <a:rPr lang="fr-FR" dirty="0" smtClean="0"/>
                        <a:t>: SEL M13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 22</a:t>
                      </a:r>
                      <a:r>
                        <a:rPr lang="fr-FR" baseline="0" dirty="0"/>
                        <a:t> :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678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Vacances de FEVRIER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 30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</a:t>
                      </a:r>
                      <a:r>
                        <a:rPr lang="fr-FR" baseline="0" dirty="0"/>
                        <a:t> 30 </a:t>
                      </a:r>
                      <a:r>
                        <a:rPr lang="fr-FR" baseline="0" dirty="0" smtClean="0"/>
                        <a:t>: LEMAN SELEC M13?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</a:t>
                      </a:r>
                      <a:r>
                        <a:rPr lang="fr-FR" baseline="0" dirty="0"/>
                        <a:t> 29 :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23" name="Connecteur droit 22"/>
          <p:cNvCxnSpPr/>
          <p:nvPr/>
        </p:nvCxnSpPr>
        <p:spPr>
          <a:xfrm rot="5400000">
            <a:off x="-1107321" y="5250669"/>
            <a:ext cx="2643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1571604" y="2428868"/>
            <a:ext cx="857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2428860" y="4286256"/>
            <a:ext cx="27146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7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46449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8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1850823"/>
            <a:ext cx="63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vous souhaitons une excellente saison à l’école de rugby</a:t>
            </a:r>
            <a:endParaRPr lang="fr-FR" dirty="0"/>
          </a:p>
        </p:txBody>
      </p:sp>
      <p:pic>
        <p:nvPicPr>
          <p:cNvPr id="3" name="Image 2" descr="https://scontent-fra3-1.xx.fbcdn.net/v/t1.0-9/10390139_272686669569968_6071418668435368659_n.jpg?oh=d2143dccdb1df51c6b34c838d598f74f&amp;oe=57F2353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1503412" cy="15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237094" y="4744353"/>
            <a:ext cx="230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RCTA, tous ensemble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5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9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537979"/>
              </p:ext>
            </p:extLst>
          </p:nvPr>
        </p:nvGraphicFramePr>
        <p:xfrm>
          <a:off x="498968" y="1916832"/>
          <a:ext cx="7344816" cy="337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84" y="3356992"/>
            <a:ext cx="618105" cy="78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20" y="5445224"/>
            <a:ext cx="648072" cy="82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83374"/>
            <a:ext cx="1070960" cy="112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620405" cy="78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41" y="5445224"/>
            <a:ext cx="602759" cy="8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5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986424"/>
            <a:ext cx="7416824" cy="85270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EDUCATEURS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3" y="1839128"/>
            <a:ext cx="576063" cy="76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06823"/>
            <a:ext cx="2853408" cy="437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177060" y="2163532"/>
            <a:ext cx="513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David</a:t>
            </a:r>
            <a:endParaRPr lang="fr-FR" sz="1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403750" y="2151209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Sylvain</a:t>
            </a:r>
            <a:endParaRPr lang="fr-FR" sz="1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113970" y="4208865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Daniel</a:t>
            </a:r>
            <a:endParaRPr lang="fr-FR" sz="1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2433532" y="2895023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Justine</a:t>
            </a:r>
            <a:endParaRPr lang="fr-FR" sz="1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063760" y="3197690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Muriel</a:t>
            </a:r>
            <a:endParaRPr lang="fr-FR" sz="1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2479893" y="3828357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Julie</a:t>
            </a:r>
            <a:endParaRPr lang="fr-FR" sz="1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2394259" y="4713684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Sandrine</a:t>
            </a:r>
            <a:endParaRPr lang="fr-FR" sz="1000" dirty="0"/>
          </a:p>
        </p:txBody>
      </p:sp>
      <p:sp>
        <p:nvSpPr>
          <p:cNvPr id="35" name="ZoneTexte 34"/>
          <p:cNvSpPr txBox="1"/>
          <p:nvPr/>
        </p:nvSpPr>
        <p:spPr>
          <a:xfrm>
            <a:off x="2382538" y="5409065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Pauline</a:t>
            </a:r>
            <a:endParaRPr lang="fr-FR" sz="1000" dirty="0"/>
          </a:p>
        </p:txBody>
      </p:sp>
      <p:sp>
        <p:nvSpPr>
          <p:cNvPr id="36" name="ZoneTexte 35"/>
          <p:cNvSpPr txBox="1"/>
          <p:nvPr/>
        </p:nvSpPr>
        <p:spPr>
          <a:xfrm>
            <a:off x="3980513" y="2183734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Alex</a:t>
            </a:r>
            <a:endParaRPr lang="fr-FR" sz="1000" dirty="0"/>
          </a:p>
        </p:txBody>
      </p:sp>
      <p:sp>
        <p:nvSpPr>
          <p:cNvPr id="37" name="ZoneTexte 36"/>
          <p:cNvSpPr txBox="1"/>
          <p:nvPr/>
        </p:nvSpPr>
        <p:spPr>
          <a:xfrm>
            <a:off x="3963269" y="2957089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Baptiste</a:t>
            </a:r>
            <a:endParaRPr lang="fr-FR" sz="1000" dirty="0"/>
          </a:p>
        </p:txBody>
      </p:sp>
      <p:sp>
        <p:nvSpPr>
          <p:cNvPr id="38" name="ZoneTexte 37"/>
          <p:cNvSpPr txBox="1"/>
          <p:nvPr/>
        </p:nvSpPr>
        <p:spPr>
          <a:xfrm>
            <a:off x="3991434" y="3839657"/>
            <a:ext cx="5277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Pascal</a:t>
            </a:r>
            <a:endParaRPr lang="fr-FR" sz="1000" dirty="0"/>
          </a:p>
        </p:txBody>
      </p:sp>
      <p:sp>
        <p:nvSpPr>
          <p:cNvPr id="39" name="ZoneTexte 38"/>
          <p:cNvSpPr txBox="1"/>
          <p:nvPr/>
        </p:nvSpPr>
        <p:spPr>
          <a:xfrm>
            <a:off x="4002355" y="4713683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Fred</a:t>
            </a:r>
            <a:endParaRPr lang="fr-FR" sz="1000" dirty="0"/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69" y="3575114"/>
            <a:ext cx="566366" cy="76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24" y="4439683"/>
            <a:ext cx="566366" cy="7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24" y="5301209"/>
            <a:ext cx="566366" cy="86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62" y="3575115"/>
            <a:ext cx="566366" cy="76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62" y="4439683"/>
            <a:ext cx="566366" cy="77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4002355" y="4725141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Fred</a:t>
            </a:r>
            <a:endParaRPr lang="fr-FR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755" y="3818596"/>
            <a:ext cx="876917" cy="53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7183" y="2755103"/>
            <a:ext cx="541792" cy="77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91" y="1800598"/>
            <a:ext cx="598899" cy="82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42" y="2659128"/>
            <a:ext cx="575786" cy="78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54" y="1800598"/>
            <a:ext cx="567274" cy="82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63" y="2703770"/>
            <a:ext cx="566366" cy="74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0" y="4636784"/>
            <a:ext cx="566366" cy="7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1112495" y="4852692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Thierry</a:t>
            </a:r>
            <a:endParaRPr lang="fr-FR" sz="1000" dirty="0"/>
          </a:p>
        </p:txBody>
      </p:sp>
      <p:pic>
        <p:nvPicPr>
          <p:cNvPr id="4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62" y="5413506"/>
            <a:ext cx="566366" cy="77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3835643" y="5485710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Nicolas (classe sport jeudi)</a:t>
            </a:r>
            <a:endParaRPr lang="fr-FR" sz="1000" dirty="0"/>
          </a:p>
        </p:txBody>
      </p:sp>
      <p:pic>
        <p:nvPicPr>
          <p:cNvPr id="5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0" y="5502196"/>
            <a:ext cx="566366" cy="86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1108050" y="5674932"/>
            <a:ext cx="58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Bruno </a:t>
            </a:r>
          </a:p>
          <a:p>
            <a:r>
              <a:rPr lang="fr-FR" sz="800" dirty="0" smtClean="0"/>
              <a:t>(soutineU8)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7154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ADMINISTRATIF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2060848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u="sng" dirty="0" smtClean="0"/>
              <a:t>Licences </a:t>
            </a:r>
            <a:r>
              <a:rPr lang="fr-FR" sz="1200" dirty="0" smtClean="0"/>
              <a:t>:</a:t>
            </a:r>
          </a:p>
          <a:p>
            <a:pPr algn="just"/>
            <a:r>
              <a:rPr lang="fr-FR" sz="1200" dirty="0" smtClean="0"/>
              <a:t>Le coût de la licence s’élève à la somme de 205 € incluant (U8 à U14)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/>
              <a:t>1 sweat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/>
              <a:t>1 short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/>
              <a:t>1 paire de chaussettes</a:t>
            </a:r>
          </a:p>
          <a:p>
            <a:pPr algn="just"/>
            <a:r>
              <a:rPr lang="fr-FR" sz="1200" dirty="0" smtClean="0"/>
              <a:t>Elle doit être validée avant le 29/09/2018 pour les nouveaux adhérents,</a:t>
            </a:r>
          </a:p>
          <a:p>
            <a:pPr algn="just"/>
            <a:r>
              <a:rPr lang="fr-FR" sz="1200" dirty="0" smtClean="0"/>
              <a:t>Les joueurs licenciés la saison précédente ont jusqu’au 28/10/2018 pour valider la licence de la saison 2017/2018.</a:t>
            </a:r>
          </a:p>
          <a:p>
            <a:pPr algn="just"/>
            <a:r>
              <a:rPr lang="fr-FR" sz="1200" dirty="0" smtClean="0"/>
              <a:t>Passé ces délais de rigueur, les joueurs n’auront plus accès aux entraînements ni aux compétitions.</a:t>
            </a:r>
          </a:p>
          <a:p>
            <a:pPr algn="just"/>
            <a:endParaRPr lang="fr-FR" sz="1200" dirty="0" smtClean="0"/>
          </a:p>
          <a:p>
            <a:pPr algn="just"/>
            <a:endParaRPr lang="fr-FR" sz="1200" dirty="0"/>
          </a:p>
          <a:p>
            <a:pPr algn="just"/>
            <a:r>
              <a:rPr lang="fr-FR" sz="1200" u="sng" dirty="0" smtClean="0"/>
              <a:t>Caution</a:t>
            </a:r>
            <a:r>
              <a:rPr lang="fr-FR" sz="1200" dirty="0" smtClean="0"/>
              <a:t> :</a:t>
            </a:r>
          </a:p>
          <a:p>
            <a:pPr algn="just"/>
            <a:r>
              <a:rPr lang="fr-FR" sz="1200" dirty="0" smtClean="0"/>
              <a:t>Une caution de  70 € est demandée pour inciter les parents à faire participer leurs enfants au minimum de 8 compétitions sur la saison. </a:t>
            </a:r>
          </a:p>
          <a:p>
            <a:pPr algn="just"/>
            <a:r>
              <a:rPr lang="fr-FR" sz="1200" dirty="0" smtClean="0"/>
              <a:t>Si les objectifs sont atteints, le chèque de caution sera restitué en fin de saison.</a:t>
            </a:r>
          </a:p>
          <a:p>
            <a:pPr algn="just"/>
            <a:r>
              <a:rPr lang="fr-FR" sz="1200" dirty="0" smtClean="0"/>
              <a:t>Dans le cas contraire, le chèque sera encaissé par le club.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u="sng" dirty="0" smtClean="0"/>
              <a:t>Matériel</a:t>
            </a:r>
            <a:r>
              <a:rPr lang="fr-FR" sz="1200" dirty="0" smtClean="0"/>
              <a:t> :</a:t>
            </a:r>
          </a:p>
          <a:p>
            <a:pPr algn="just"/>
            <a:r>
              <a:rPr lang="fr-FR" sz="1200" dirty="0" smtClean="0"/>
              <a:t>Chaque joueur doit disposer du matériel nécessaire et obligatoire à la pratique de l’activité rugby et sa représentation. Il est donc demandé l’acquisition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200" dirty="0" smtClean="0"/>
              <a:t>d’une paire de chaussures à crampons, moulés ou vissés suivant les recommandations des responsables sportifs.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200" dirty="0"/>
              <a:t>d</a:t>
            </a:r>
            <a:r>
              <a:rPr lang="fr-FR" sz="1200" dirty="0" smtClean="0"/>
              <a:t>’un protège-dents, dont le port est obligatoire lors de participation à une compétition.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24" y="1124744"/>
            <a:ext cx="1200011" cy="12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53184"/>
            <a:ext cx="864096" cy="91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3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CHARTE DE L’ECOLE DE RUGBY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267111798"/>
              </p:ext>
            </p:extLst>
          </p:nvPr>
        </p:nvGraphicFramePr>
        <p:xfrm>
          <a:off x="2843808" y="1916832"/>
          <a:ext cx="295232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71889" y="3933056"/>
            <a:ext cx="7987571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1400" dirty="0" smtClean="0"/>
              <a:t>L’école de rugby est un lieu de formation et donc d’éducation.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 smtClean="0"/>
              <a:t>A cette fin, il paraît nécessaire de définir une charte qui donne les rôles à chacune des 3 composantes</a:t>
            </a:r>
          </a:p>
          <a:p>
            <a:pPr algn="just"/>
            <a:r>
              <a:rPr lang="fr-FR" sz="1400" dirty="0" smtClean="0"/>
              <a:t>de cette formation : les éducateurs, les enfants et les parents.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l</a:t>
            </a:r>
            <a:r>
              <a:rPr lang="fr-FR" sz="1400" dirty="0" smtClean="0"/>
              <a:t>es parents confient leur enfant à un éducateur pour apprendre et pratiquer l’activité rugby, Si les </a:t>
            </a:r>
          </a:p>
          <a:p>
            <a:pPr algn="just"/>
            <a:r>
              <a:rPr lang="fr-FR" sz="1400" dirty="0"/>
              <a:t>p</a:t>
            </a:r>
            <a:r>
              <a:rPr lang="fr-FR" sz="1400" dirty="0" smtClean="0"/>
              <a:t>arents restent responsables de leur enfant, l’éducateur est responsable de ce qui se passe pendant</a:t>
            </a:r>
          </a:p>
          <a:p>
            <a:pPr algn="just"/>
            <a:r>
              <a:rPr lang="fr-FR" sz="1400" dirty="0"/>
              <a:t>l</a:t>
            </a:r>
            <a:r>
              <a:rPr lang="fr-FR" sz="1400" dirty="0" smtClean="0"/>
              <a:t>e temps d’activité et donc gestionnaire des activités particulières.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 smtClean="0"/>
              <a:t>Nous espérons qu’en participant à l’EDR, chacun s’engagera à respecter ces principes qui permettront </a:t>
            </a:r>
          </a:p>
          <a:p>
            <a:pPr algn="just"/>
            <a:r>
              <a:rPr lang="fr-FR" sz="1400" dirty="0"/>
              <a:t>n</a:t>
            </a:r>
            <a:r>
              <a:rPr lang="fr-FR" sz="1400" dirty="0" smtClean="0"/>
              <a:t>e faire grandir nos enfants à travers les valeurs qui sont véhiculées par notre sport : le </a:t>
            </a:r>
            <a:r>
              <a:rPr lang="fr-FR" sz="1400" b="1" dirty="0" smtClean="0"/>
              <a:t>RUGBY</a:t>
            </a:r>
          </a:p>
          <a:p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064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L’éducateur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2276872"/>
            <a:ext cx="76412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Il doit transmettre une passion au joueur, amener du plaisir sur le terrain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Il doit faire en sorte que la compétition se résume à la qualité du jeu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Il doit affirmer des principes et des règles de vie</a:t>
            </a:r>
          </a:p>
          <a:p>
            <a:endParaRPr lang="fr-FR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25144"/>
            <a:ext cx="40576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3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joueur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2522800"/>
            <a:ext cx="438844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 joueur de l’EDR a des droits :</a:t>
            </a:r>
          </a:p>
          <a:p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Il doit trouver du plaisir sur le terrain et en dehors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Il a le droit de pratiquer dans de bonnes conditions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Il a le droit à la différence</a:t>
            </a:r>
          </a:p>
          <a:p>
            <a:endParaRPr lang="fr-FR" sz="1400" dirty="0"/>
          </a:p>
          <a:p>
            <a:r>
              <a:rPr lang="fr-FR" sz="1400" dirty="0" smtClean="0"/>
              <a:t>Le joueur de l’EDR a aussi des devoirs :</a:t>
            </a:r>
          </a:p>
          <a:p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Il a le devoir d’avoir son matériel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Il a le devoir d’être respectueux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Il doit participer à la vie collective</a:t>
            </a:r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5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parent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2270851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parent a des contraintes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Il doit participer au respect des engagements de son enfant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Il doit participer au plaisir du joueur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Il doit respecter les modes de fonctionnement de l’EDR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Il doit s’impliquer dans la vie de l’EDR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Il doit assurer une bonne santé et une bonne hygiène pour son enfant</a:t>
            </a:r>
          </a:p>
          <a:p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876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SPORTIF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1389" y="1844824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Entraînements </a:t>
            </a:r>
          </a:p>
          <a:p>
            <a:endParaRPr lang="fr-FR" dirty="0"/>
          </a:p>
          <a:p>
            <a:endParaRPr lang="fr-FR" sz="1200" dirty="0"/>
          </a:p>
          <a:p>
            <a:r>
              <a:rPr lang="fr-FR" sz="1200" b="1" dirty="0" smtClean="0">
                <a:solidFill>
                  <a:srgbClr val="7030A0"/>
                </a:solidFill>
              </a:rPr>
              <a:t>U8 </a:t>
            </a:r>
            <a:r>
              <a:rPr lang="fr-FR" sz="1200" dirty="0" smtClean="0"/>
              <a:t>Mercredi : 15h30/16h30 (hiver gymnase)</a:t>
            </a:r>
          </a:p>
          <a:p>
            <a:r>
              <a:rPr lang="fr-FR" sz="1200" dirty="0" smtClean="0"/>
              <a:t>Samedi : </a:t>
            </a:r>
            <a:r>
              <a:rPr lang="fr-FR" sz="1200" dirty="0" smtClean="0"/>
              <a:t>10h30/12h00 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b="1" dirty="0" smtClean="0">
                <a:solidFill>
                  <a:srgbClr val="FF9900"/>
                </a:solidFill>
              </a:rPr>
              <a:t>U10</a:t>
            </a:r>
          </a:p>
          <a:p>
            <a:r>
              <a:rPr lang="fr-FR" sz="1200" dirty="0"/>
              <a:t>Mercredi : </a:t>
            </a:r>
            <a:r>
              <a:rPr lang="fr-FR" sz="1200" dirty="0" smtClean="0"/>
              <a:t>14h00 </a:t>
            </a:r>
            <a:r>
              <a:rPr lang="fr-FR" sz="1200" dirty="0"/>
              <a:t>– </a:t>
            </a:r>
            <a:r>
              <a:rPr lang="fr-FR" sz="1200" dirty="0" smtClean="0"/>
              <a:t>15h30</a:t>
            </a:r>
            <a:endParaRPr lang="fr-FR" sz="1200" dirty="0"/>
          </a:p>
          <a:p>
            <a:r>
              <a:rPr lang="fr-FR" sz="1200" dirty="0"/>
              <a:t>Samedi : 10h00 – </a:t>
            </a:r>
            <a:r>
              <a:rPr lang="fr-FR" sz="1200" dirty="0" smtClean="0"/>
              <a:t>12h00</a:t>
            </a:r>
          </a:p>
          <a:p>
            <a:endParaRPr lang="fr-FR" sz="1200" dirty="0"/>
          </a:p>
          <a:p>
            <a:r>
              <a:rPr lang="fr-FR" sz="1200" b="1" dirty="0" smtClean="0">
                <a:solidFill>
                  <a:srgbClr val="0070C0"/>
                </a:solidFill>
              </a:rPr>
              <a:t>U12</a:t>
            </a:r>
          </a:p>
          <a:p>
            <a:r>
              <a:rPr lang="fr-FR" sz="1200" dirty="0" smtClean="0"/>
              <a:t>Mardi : Classe sport 13h30 – 16h00 (6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)</a:t>
            </a:r>
          </a:p>
          <a:p>
            <a:r>
              <a:rPr lang="fr-FR" sz="1200" dirty="0"/>
              <a:t>Mercredi : </a:t>
            </a:r>
            <a:r>
              <a:rPr lang="fr-FR" sz="1200" dirty="0" smtClean="0"/>
              <a:t>13h30 </a:t>
            </a:r>
            <a:r>
              <a:rPr lang="fr-FR" sz="1200" dirty="0"/>
              <a:t>– </a:t>
            </a:r>
            <a:r>
              <a:rPr lang="fr-FR" sz="1200" dirty="0" smtClean="0"/>
              <a:t>15h00</a:t>
            </a:r>
            <a:endParaRPr lang="fr-FR" sz="1200" dirty="0"/>
          </a:p>
          <a:p>
            <a:r>
              <a:rPr lang="fr-FR" sz="1200" dirty="0"/>
              <a:t>Samedi : </a:t>
            </a:r>
            <a:r>
              <a:rPr lang="fr-FR" sz="1200" dirty="0" smtClean="0"/>
              <a:t>10h00 </a:t>
            </a:r>
            <a:r>
              <a:rPr lang="fr-FR" sz="1200" dirty="0"/>
              <a:t>– 12h00</a:t>
            </a:r>
          </a:p>
          <a:p>
            <a:endParaRPr lang="fr-FR" sz="1200" dirty="0"/>
          </a:p>
          <a:p>
            <a:r>
              <a:rPr lang="fr-FR" sz="1200" b="1" dirty="0" smtClean="0">
                <a:solidFill>
                  <a:srgbClr val="009900"/>
                </a:solidFill>
              </a:rPr>
              <a:t>U14</a:t>
            </a:r>
          </a:p>
          <a:p>
            <a:r>
              <a:rPr lang="fr-FR" sz="1200" dirty="0" smtClean="0"/>
              <a:t>Mardi : Classe sport 13h30 – 16h00 (5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)</a:t>
            </a:r>
          </a:p>
          <a:p>
            <a:r>
              <a:rPr lang="fr-FR" sz="1200" dirty="0" smtClean="0"/>
              <a:t>Mercredi </a:t>
            </a:r>
            <a:r>
              <a:rPr lang="fr-FR" sz="1200" dirty="0"/>
              <a:t>: </a:t>
            </a:r>
            <a:r>
              <a:rPr lang="fr-FR" sz="1200" dirty="0" smtClean="0"/>
              <a:t>17h30 </a:t>
            </a:r>
            <a:r>
              <a:rPr lang="fr-FR" sz="1200" dirty="0"/>
              <a:t>– </a:t>
            </a:r>
            <a:r>
              <a:rPr lang="fr-FR" sz="1200" dirty="0" smtClean="0"/>
              <a:t>19h00</a:t>
            </a:r>
          </a:p>
          <a:p>
            <a:r>
              <a:rPr lang="fr-FR" sz="1200" dirty="0" smtClean="0"/>
              <a:t>Jeudi </a:t>
            </a:r>
            <a:r>
              <a:rPr lang="fr-FR" sz="1200" dirty="0"/>
              <a:t>: Classe sport </a:t>
            </a:r>
            <a:r>
              <a:rPr lang="fr-FR" sz="1200" dirty="0" smtClean="0"/>
              <a:t>13h30 </a:t>
            </a:r>
            <a:r>
              <a:rPr lang="fr-FR" sz="1200" dirty="0"/>
              <a:t>– </a:t>
            </a:r>
            <a:r>
              <a:rPr lang="fr-FR" sz="1200" dirty="0" smtClean="0"/>
              <a:t>16h00 (4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)</a:t>
            </a:r>
            <a:endParaRPr lang="fr-FR" sz="1200" dirty="0"/>
          </a:p>
          <a:p>
            <a:r>
              <a:rPr lang="fr-FR" sz="1200" dirty="0" smtClean="0"/>
              <a:t>Vendredi </a:t>
            </a:r>
            <a:r>
              <a:rPr lang="fr-FR" sz="1200" dirty="0"/>
              <a:t>: </a:t>
            </a:r>
            <a:r>
              <a:rPr lang="fr-FR" sz="1200" dirty="0" smtClean="0"/>
              <a:t>17h30 </a:t>
            </a:r>
            <a:r>
              <a:rPr lang="fr-FR" sz="1200" dirty="0"/>
              <a:t>– </a:t>
            </a:r>
            <a:r>
              <a:rPr lang="fr-FR" sz="1200" dirty="0" smtClean="0"/>
              <a:t>19h00</a:t>
            </a:r>
            <a:endParaRPr lang="fr-FR" sz="1200" dirty="0"/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79639"/>
            <a:ext cx="152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03614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9014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7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677</TotalTime>
  <Words>1428</Words>
  <Application>Microsoft Office PowerPoint</Application>
  <PresentationFormat>Affichage à l'écran (4:3)</PresentationFormat>
  <Paragraphs>367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Débit</vt:lpstr>
      <vt:lpstr>SAISON 2018 / 2019</vt:lpstr>
      <vt:lpstr>STRUCTURE</vt:lpstr>
      <vt:lpstr>Présentation PowerPoint</vt:lpstr>
      <vt:lpstr>ADMINISTRATIF</vt:lpstr>
      <vt:lpstr>CHARTE DE L’ECOLE DE RUGBY</vt:lpstr>
      <vt:lpstr>L’éducateur</vt:lpstr>
      <vt:lpstr>Le joueur</vt:lpstr>
      <vt:lpstr>Le parent</vt:lpstr>
      <vt:lpstr>SPORTIF</vt:lpstr>
      <vt:lpstr>Réflexion de la FFR: constat :</vt:lpstr>
      <vt:lpstr>Présentation PowerPoint</vt:lpstr>
      <vt:lpstr>CALENDRIER SPORTIF U6 – U10</vt:lpstr>
      <vt:lpstr>Présentation PowerPoint</vt:lpstr>
      <vt:lpstr>Calendrier M12 2018-19 </vt:lpstr>
      <vt:lpstr>Calendrier M14 2018-2019:</vt:lpstr>
      <vt:lpstr>Calendrier M14 2018-2019: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 L’ECOLE DE RUGBY</dc:title>
  <dc:creator>pmaillard</dc:creator>
  <cp:lastModifiedBy>Mon Compte</cp:lastModifiedBy>
  <cp:revision>88</cp:revision>
  <dcterms:created xsi:type="dcterms:W3CDTF">2016-05-25T06:09:24Z</dcterms:created>
  <dcterms:modified xsi:type="dcterms:W3CDTF">2018-09-08T09:15:32Z</dcterms:modified>
</cp:coreProperties>
</file>